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312" r:id="rId3"/>
    <p:sldId id="357" r:id="rId4"/>
    <p:sldId id="361" r:id="rId5"/>
    <p:sldId id="362" r:id="rId6"/>
    <p:sldId id="360" r:id="rId7"/>
    <p:sldId id="364" r:id="rId8"/>
    <p:sldId id="365" r:id="rId9"/>
    <p:sldId id="356" r:id="rId10"/>
    <p:sldId id="366" r:id="rId11"/>
    <p:sldId id="367" r:id="rId12"/>
    <p:sldId id="358" r:id="rId13"/>
    <p:sldId id="369" r:id="rId14"/>
    <p:sldId id="368" r:id="rId15"/>
    <p:sldId id="359" r:id="rId16"/>
    <p:sldId id="370" r:id="rId17"/>
    <p:sldId id="374" r:id="rId18"/>
    <p:sldId id="376" r:id="rId19"/>
    <p:sldId id="375" r:id="rId20"/>
    <p:sldId id="293" r:id="rId21"/>
  </p:sldIdLst>
  <p:sldSz cx="12192000" cy="6858000"/>
  <p:notesSz cx="6858000" cy="9144000"/>
  <p:embeddedFontLst>
    <p:embeddedFont>
      <p:font typeface="Scope One" panose="020B0600000101010101" charset="0"/>
      <p:regular r:id="rId24"/>
    </p:embeddedFont>
    <p:embeddedFont>
      <p:font typeface="나눔스퀘어_ac Bold" panose="020B0600000101010101" pitchFamily="50" charset="-127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스퀘어 ExtraBold" panose="020B0600000101010101" pitchFamily="50" charset="-127"/>
      <p:bold r:id="rId27"/>
    </p:embeddedFont>
    <p:embeddedFont>
      <p:font typeface="Bebas Neue" panose="020B0600000101010101" charset="0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Poppins Light" panose="020B0600000101010101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4C3"/>
    <a:srgbClr val="AA9E88"/>
    <a:srgbClr val="1B1718"/>
    <a:srgbClr val="FABD28"/>
    <a:srgbClr val="F72B37"/>
    <a:srgbClr val="1166C0"/>
    <a:srgbClr val="5AA06C"/>
    <a:srgbClr val="EEE5E0"/>
    <a:srgbClr val="4B4847"/>
    <a:srgbClr val="1F1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6" autoAdjust="0"/>
    <p:restoredTop sz="94660"/>
  </p:normalViewPr>
  <p:slideViewPr>
    <p:cSldViewPr snapToGrid="0">
      <p:cViewPr>
        <p:scale>
          <a:sx n="100" d="100"/>
          <a:sy n="100" d="100"/>
        </p:scale>
        <p:origin x="85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13F0E-4ED4-4C00-B608-E61E3EF2930A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9517B-5E53-4603-8315-D0B2D5C1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79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97F8BD-36DB-4F3E-AB9F-FE9C30F610D1}"/>
              </a:ext>
            </a:extLst>
          </p:cNvPr>
          <p:cNvSpPr/>
          <p:nvPr userDrawn="1"/>
        </p:nvSpPr>
        <p:spPr>
          <a:xfrm rot="5400000">
            <a:off x="4555757" y="-3872810"/>
            <a:ext cx="3080485" cy="1152313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712BC4-E263-42CB-A6EB-B00B08BDAFFE}"/>
              </a:ext>
            </a:extLst>
          </p:cNvPr>
          <p:cNvSpPr/>
          <p:nvPr userDrawn="1"/>
        </p:nvSpPr>
        <p:spPr>
          <a:xfrm rot="16200000" flipH="1">
            <a:off x="4555758" y="-792326"/>
            <a:ext cx="3080485" cy="1152313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80FC28D-BAF8-42E8-BBC4-129D4ACCB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08463" cy="262051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2EF9893-3746-43C4-8FC4-FDA728E363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93" y="4647107"/>
            <a:ext cx="3119407" cy="22108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0AE4BC-808C-4323-9B4C-B67907C0B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6321"/>
            <a:ext cx="3744340" cy="23316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3E4B825-E226-4399-9B6B-9F86734E3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59" y="0"/>
            <a:ext cx="2888341" cy="215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58252C-E3DC-49F5-AE95-5C222F97B58B}"/>
              </a:ext>
            </a:extLst>
          </p:cNvPr>
          <p:cNvSpPr/>
          <p:nvPr userDrawn="1"/>
        </p:nvSpPr>
        <p:spPr>
          <a:xfrm rot="5400000" flipH="1" flipV="1">
            <a:off x="2255921" y="1173079"/>
            <a:ext cx="3429000" cy="79408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133C7BB-ABE0-432C-AF0D-67A2BD56776E}"/>
              </a:ext>
            </a:extLst>
          </p:cNvPr>
          <p:cNvSpPr/>
          <p:nvPr userDrawn="1"/>
        </p:nvSpPr>
        <p:spPr>
          <a:xfrm rot="16200000" flipV="1">
            <a:off x="6507078" y="-2255921"/>
            <a:ext cx="3429000" cy="79408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4FB1E7-C67D-4C28-9DAB-55682719A1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218" y="4011672"/>
            <a:ext cx="2688782" cy="2846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AA0C15-C84B-4A1E-B8FD-EABFCE800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7610"/>
            <a:ext cx="3077395" cy="22003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AD65F7-33A7-4350-A4A0-F597949F9D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74" y="0"/>
            <a:ext cx="2835826" cy="21058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0DE577-84EA-493A-B679-A96EE03544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93372" cy="21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80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3770DB7-C2EC-4E71-B246-7893F8CB6E41}"/>
              </a:ext>
            </a:extLst>
          </p:cNvPr>
          <p:cNvSpPr/>
          <p:nvPr userDrawn="1"/>
        </p:nvSpPr>
        <p:spPr>
          <a:xfrm flipH="1">
            <a:off x="6096000" y="-1"/>
            <a:ext cx="6096000" cy="6858001"/>
          </a:xfrm>
          <a:custGeom>
            <a:avLst/>
            <a:gdLst>
              <a:gd name="connsiteX0" fmla="*/ 3048000 w 6096000"/>
              <a:gd name="connsiteY0" fmla="*/ 0 h 6858001"/>
              <a:gd name="connsiteX1" fmla="*/ 6096000 w 6096000"/>
              <a:gd name="connsiteY1" fmla="*/ 304800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  <a:gd name="connsiteX4" fmla="*/ 0 w 6096000"/>
              <a:gd name="connsiteY4" fmla="*/ 3048000 h 6858001"/>
              <a:gd name="connsiteX5" fmla="*/ 3048000 w 6096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1">
                <a:moveTo>
                  <a:pt x="3048000" y="0"/>
                </a:moveTo>
                <a:cubicBezTo>
                  <a:pt x="4731364" y="0"/>
                  <a:pt x="6096000" y="1364636"/>
                  <a:pt x="6096000" y="3048000"/>
                </a:cubicBezTo>
                <a:lnTo>
                  <a:pt x="6096000" y="6858001"/>
                </a:lnTo>
                <a:lnTo>
                  <a:pt x="0" y="6858001"/>
                </a:lnTo>
                <a:lnTo>
                  <a:pt x="0" y="3048000"/>
                </a:lnTo>
                <a:cubicBezTo>
                  <a:pt x="0" y="1364636"/>
                  <a:pt x="1364636" y="0"/>
                  <a:pt x="3048000" y="0"/>
                </a:cubicBezTo>
                <a:close/>
              </a:path>
            </a:pathLst>
          </a:cu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95B853F-9A1B-4FAE-B7AB-64A4281B22D9}"/>
              </a:ext>
            </a:extLst>
          </p:cNvPr>
          <p:cNvSpPr/>
          <p:nvPr userDrawn="1"/>
        </p:nvSpPr>
        <p:spPr>
          <a:xfrm flipH="1" flipV="1">
            <a:off x="0" y="-1"/>
            <a:ext cx="6096000" cy="6858001"/>
          </a:xfrm>
          <a:custGeom>
            <a:avLst/>
            <a:gdLst>
              <a:gd name="connsiteX0" fmla="*/ 3048000 w 6096000"/>
              <a:gd name="connsiteY0" fmla="*/ 0 h 6858001"/>
              <a:gd name="connsiteX1" fmla="*/ 6096000 w 6096000"/>
              <a:gd name="connsiteY1" fmla="*/ 304800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  <a:gd name="connsiteX4" fmla="*/ 0 w 6096000"/>
              <a:gd name="connsiteY4" fmla="*/ 3048000 h 6858001"/>
              <a:gd name="connsiteX5" fmla="*/ 3048000 w 6096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1">
                <a:moveTo>
                  <a:pt x="3048000" y="0"/>
                </a:moveTo>
                <a:cubicBezTo>
                  <a:pt x="4731364" y="0"/>
                  <a:pt x="6096000" y="1364636"/>
                  <a:pt x="6096000" y="3048000"/>
                </a:cubicBezTo>
                <a:lnTo>
                  <a:pt x="6096000" y="6858001"/>
                </a:lnTo>
                <a:lnTo>
                  <a:pt x="0" y="6858001"/>
                </a:lnTo>
                <a:lnTo>
                  <a:pt x="0" y="3048000"/>
                </a:lnTo>
                <a:cubicBezTo>
                  <a:pt x="0" y="1364636"/>
                  <a:pt x="1364636" y="0"/>
                  <a:pt x="3048000" y="0"/>
                </a:cubicBezTo>
                <a:close/>
              </a:path>
            </a:pathLst>
          </a:cu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717A29-24BD-4CDE-A7D4-380B090E7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05" y="3875132"/>
            <a:ext cx="3077395" cy="29828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CF16D4-2287-4B2D-9947-6A1829142B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93372" cy="21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721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51593E5-EC5E-4D1C-ACF7-A3564B4E47DA}"/>
              </a:ext>
            </a:extLst>
          </p:cNvPr>
          <p:cNvSpPr/>
          <p:nvPr userDrawn="1"/>
        </p:nvSpPr>
        <p:spPr>
          <a:xfrm flipV="1">
            <a:off x="0" y="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798756-6BC4-4FE6-8982-D6B3CC128173}"/>
              </a:ext>
            </a:extLst>
          </p:cNvPr>
          <p:cNvSpPr/>
          <p:nvPr userDrawn="1"/>
        </p:nvSpPr>
        <p:spPr>
          <a:xfrm>
            <a:off x="4064000" y="69088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E3C9F67-AF72-4AB2-95A0-5E048BE59B2C}"/>
              </a:ext>
            </a:extLst>
          </p:cNvPr>
          <p:cNvSpPr/>
          <p:nvPr userDrawn="1"/>
        </p:nvSpPr>
        <p:spPr>
          <a:xfrm flipV="1">
            <a:off x="8128000" y="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CBA0ED-B345-4636-A8CC-E9213A254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837" y="0"/>
            <a:ext cx="2279163" cy="15229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689E28-1AC7-4720-BA30-1B247AB1A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7610"/>
            <a:ext cx="3077395" cy="220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23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FBACCF-05A1-4811-9C31-BD83A1163107}"/>
              </a:ext>
            </a:extLst>
          </p:cNvPr>
          <p:cNvSpPr/>
          <p:nvPr userDrawn="1"/>
        </p:nvSpPr>
        <p:spPr>
          <a:xfrm rot="16200000" flipH="1">
            <a:off x="7083138" y="-1671440"/>
            <a:ext cx="3092112" cy="71256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3882F4-5FE9-4491-BD2F-CB366A2D8743}"/>
              </a:ext>
            </a:extLst>
          </p:cNvPr>
          <p:cNvSpPr/>
          <p:nvPr userDrawn="1"/>
        </p:nvSpPr>
        <p:spPr>
          <a:xfrm rot="5400000">
            <a:off x="2016744" y="1413456"/>
            <a:ext cx="3092112" cy="71256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68EDB7-6EE9-4F5B-BD66-908AC5F5E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74" y="0"/>
            <a:ext cx="2835826" cy="21058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FD2338-B496-45B8-B07D-BBD3ABE63E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6321"/>
            <a:ext cx="3744340" cy="23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58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47CCD0-0DC4-4000-8BB2-E7208F4CEE26}"/>
              </a:ext>
            </a:extLst>
          </p:cNvPr>
          <p:cNvSpPr/>
          <p:nvPr userDrawn="1"/>
        </p:nvSpPr>
        <p:spPr>
          <a:xfrm rot="5400000">
            <a:off x="2016745" y="-1671440"/>
            <a:ext cx="3092112" cy="71256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C18966-47ED-4F3D-B98F-313B467C2EE5}"/>
              </a:ext>
            </a:extLst>
          </p:cNvPr>
          <p:cNvSpPr/>
          <p:nvPr userDrawn="1"/>
        </p:nvSpPr>
        <p:spPr>
          <a:xfrm rot="16200000" flipH="1">
            <a:off x="2016749" y="1413456"/>
            <a:ext cx="3092112" cy="71256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A79999A7-C431-46AA-835F-A32DE57FD6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8344" y="1710267"/>
            <a:ext cx="5645258" cy="343746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A06F08-8DC7-4491-8B72-CE8A9DE2A0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98850" y="4484309"/>
            <a:ext cx="3093150" cy="2373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32104C-F730-4EB3-9DAB-453F3D20E4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888341" cy="215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79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96607C6-C9B2-4F45-B2D9-EF4A15627AC4}"/>
              </a:ext>
            </a:extLst>
          </p:cNvPr>
          <p:cNvSpPr/>
          <p:nvPr userDrawn="1"/>
        </p:nvSpPr>
        <p:spPr>
          <a:xfrm flipV="1">
            <a:off x="0" y="69088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AEF62D-DC2C-494E-8A8A-748E5FC89329}"/>
              </a:ext>
            </a:extLst>
          </p:cNvPr>
          <p:cNvSpPr/>
          <p:nvPr userDrawn="1"/>
        </p:nvSpPr>
        <p:spPr>
          <a:xfrm>
            <a:off x="4064000" y="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083183B-D841-417A-8BF3-87809C0B90C2}"/>
              </a:ext>
            </a:extLst>
          </p:cNvPr>
          <p:cNvSpPr/>
          <p:nvPr userDrawn="1"/>
        </p:nvSpPr>
        <p:spPr>
          <a:xfrm flipV="1">
            <a:off x="8128000" y="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6CF027C-9786-4692-9C4E-EBE1CEEC27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637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84204F7B-D95C-4061-B0E3-5823A0BCA2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473A04-352D-4AB3-B557-59AF047A0B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8408" y="0"/>
            <a:ext cx="2893592" cy="24157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52819A-1357-4B53-8C26-245AE4EEC2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011672"/>
            <a:ext cx="2688782" cy="28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918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45881C-246C-4211-ABA4-8BDD5942DC8C}"/>
              </a:ext>
            </a:extLst>
          </p:cNvPr>
          <p:cNvSpPr/>
          <p:nvPr userDrawn="1"/>
        </p:nvSpPr>
        <p:spPr>
          <a:xfrm flipH="1">
            <a:off x="9144000" y="-1"/>
            <a:ext cx="3048000" cy="68580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DA54D3C-8DC9-4A19-A0F7-6B474ED66505}"/>
              </a:ext>
            </a:extLst>
          </p:cNvPr>
          <p:cNvSpPr/>
          <p:nvPr userDrawn="1"/>
        </p:nvSpPr>
        <p:spPr>
          <a:xfrm flipH="1" flipV="1">
            <a:off x="6096000" y="-1"/>
            <a:ext cx="3048000" cy="68580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8448FE-C5C5-4DED-AE8A-F214B9CFC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5"/>
          <a:stretch/>
        </p:blipFill>
        <p:spPr>
          <a:xfrm flipV="1">
            <a:off x="6072691" y="4237488"/>
            <a:ext cx="1540932" cy="2620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757BD7-17CA-46B5-BD1D-DFDE3A087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31425"/>
          <a:stretch/>
        </p:blipFill>
        <p:spPr>
          <a:xfrm rot="16200000" flipH="1" flipV="1">
            <a:off x="5642754" y="429938"/>
            <a:ext cx="2487634" cy="16277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019944-E742-4728-A9CB-4D583C5C07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9" b="43747"/>
          <a:stretch/>
        </p:blipFill>
        <p:spPr>
          <a:xfrm flipH="1" flipV="1">
            <a:off x="10400268" y="5499100"/>
            <a:ext cx="1791732" cy="1358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B09709-A15E-4877-847E-9DC149482E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8"/>
          <a:stretch/>
        </p:blipFill>
        <p:spPr>
          <a:xfrm flipH="1" flipV="1">
            <a:off x="11240112" y="2313407"/>
            <a:ext cx="951888" cy="2200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0B58CD-340F-4DF8-AE28-8D7E2EE12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3" b="19281"/>
          <a:stretch/>
        </p:blipFill>
        <p:spPr>
          <a:xfrm flipH="1" flipV="1">
            <a:off x="10744200" y="0"/>
            <a:ext cx="1447800" cy="18821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741621-F7C0-40D9-8B3F-DA4F9ADBD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25" b="50660"/>
          <a:stretch/>
        </p:blipFill>
        <p:spPr>
          <a:xfrm flipH="1" flipV="1">
            <a:off x="6072690" y="2895601"/>
            <a:ext cx="770466" cy="10623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8549DD-E55E-4A4B-B2F0-A0690890A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2" r="44670"/>
          <a:stretch/>
        </p:blipFill>
        <p:spPr>
          <a:xfrm flipH="1" flipV="1">
            <a:off x="11226376" y="3266697"/>
            <a:ext cx="965624" cy="220039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F68A7F9-D09C-451B-B9C2-A51B9C5731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FA2161-279E-471E-B5CD-21A7089CB9F0}"/>
              </a:ext>
            </a:extLst>
          </p:cNvPr>
          <p:cNvSpPr/>
          <p:nvPr userDrawn="1"/>
        </p:nvSpPr>
        <p:spPr>
          <a:xfrm>
            <a:off x="6636600" y="540000"/>
            <a:ext cx="5014800" cy="5778000"/>
          </a:xfrm>
          <a:prstGeom prst="rect">
            <a:avLst/>
          </a:prstGeom>
          <a:solidFill>
            <a:srgbClr val="1B1718"/>
          </a:solidFill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2B3A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4344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0B5C5B4-8F16-4953-AA1E-28E2DB2666BF}"/>
              </a:ext>
            </a:extLst>
          </p:cNvPr>
          <p:cNvSpPr/>
          <p:nvPr userDrawn="1"/>
        </p:nvSpPr>
        <p:spPr>
          <a:xfrm flipH="1">
            <a:off x="6096000" y="-1"/>
            <a:ext cx="6096000" cy="6858001"/>
          </a:xfrm>
          <a:custGeom>
            <a:avLst/>
            <a:gdLst>
              <a:gd name="connsiteX0" fmla="*/ 3048000 w 6096000"/>
              <a:gd name="connsiteY0" fmla="*/ 0 h 6858001"/>
              <a:gd name="connsiteX1" fmla="*/ 6096000 w 6096000"/>
              <a:gd name="connsiteY1" fmla="*/ 304800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  <a:gd name="connsiteX4" fmla="*/ 0 w 6096000"/>
              <a:gd name="connsiteY4" fmla="*/ 3048000 h 6858001"/>
              <a:gd name="connsiteX5" fmla="*/ 3048000 w 6096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1">
                <a:moveTo>
                  <a:pt x="3048000" y="0"/>
                </a:moveTo>
                <a:cubicBezTo>
                  <a:pt x="4731364" y="0"/>
                  <a:pt x="6096000" y="1364636"/>
                  <a:pt x="6096000" y="3048000"/>
                </a:cubicBezTo>
                <a:lnTo>
                  <a:pt x="6096000" y="6858001"/>
                </a:lnTo>
                <a:lnTo>
                  <a:pt x="0" y="6858001"/>
                </a:lnTo>
                <a:lnTo>
                  <a:pt x="0" y="3048000"/>
                </a:lnTo>
                <a:cubicBezTo>
                  <a:pt x="0" y="1364636"/>
                  <a:pt x="1364636" y="0"/>
                  <a:pt x="3048000" y="0"/>
                </a:cubicBezTo>
                <a:close/>
              </a:path>
            </a:pathLst>
          </a:cu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00094ED-2030-43F2-A9C0-E125BF7AF2B2}"/>
              </a:ext>
            </a:extLst>
          </p:cNvPr>
          <p:cNvSpPr/>
          <p:nvPr userDrawn="1"/>
        </p:nvSpPr>
        <p:spPr>
          <a:xfrm flipH="1" flipV="1">
            <a:off x="0" y="-1"/>
            <a:ext cx="6096000" cy="6858001"/>
          </a:xfrm>
          <a:custGeom>
            <a:avLst/>
            <a:gdLst>
              <a:gd name="connsiteX0" fmla="*/ 3048000 w 6096000"/>
              <a:gd name="connsiteY0" fmla="*/ 0 h 6858001"/>
              <a:gd name="connsiteX1" fmla="*/ 6096000 w 6096000"/>
              <a:gd name="connsiteY1" fmla="*/ 304800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  <a:gd name="connsiteX4" fmla="*/ 0 w 6096000"/>
              <a:gd name="connsiteY4" fmla="*/ 3048000 h 6858001"/>
              <a:gd name="connsiteX5" fmla="*/ 3048000 w 6096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1">
                <a:moveTo>
                  <a:pt x="3048000" y="0"/>
                </a:moveTo>
                <a:cubicBezTo>
                  <a:pt x="4731364" y="0"/>
                  <a:pt x="6096000" y="1364636"/>
                  <a:pt x="6096000" y="3048000"/>
                </a:cubicBezTo>
                <a:lnTo>
                  <a:pt x="6096000" y="6858001"/>
                </a:lnTo>
                <a:lnTo>
                  <a:pt x="0" y="6858001"/>
                </a:lnTo>
                <a:lnTo>
                  <a:pt x="0" y="3048000"/>
                </a:lnTo>
                <a:cubicBezTo>
                  <a:pt x="0" y="1364636"/>
                  <a:pt x="1364636" y="0"/>
                  <a:pt x="3048000" y="0"/>
                </a:cubicBezTo>
                <a:close/>
              </a:path>
            </a:pathLst>
          </a:cu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167D33-6CEA-4C46-807C-640AAE082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3537" y="0"/>
            <a:ext cx="3308463" cy="2620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56F22D-A874-4F37-BC71-4F22DB085B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647107"/>
            <a:ext cx="3119407" cy="2210893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40A92BC-224B-4A5C-A3FF-72A0A10C757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5345" y="992778"/>
            <a:ext cx="3633878" cy="48724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8442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640105-0505-47D9-B796-5AF74A893320}"/>
              </a:ext>
            </a:extLst>
          </p:cNvPr>
          <p:cNvSpPr/>
          <p:nvPr userDrawn="1"/>
        </p:nvSpPr>
        <p:spPr>
          <a:xfrm rot="5400000" flipH="1" flipV="1">
            <a:off x="2255921" y="1173079"/>
            <a:ext cx="3429000" cy="79408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A45751C-9D1D-4126-A88A-3F38481E5D2E}"/>
              </a:ext>
            </a:extLst>
          </p:cNvPr>
          <p:cNvSpPr/>
          <p:nvPr userDrawn="1"/>
        </p:nvSpPr>
        <p:spPr>
          <a:xfrm rot="16200000" flipV="1">
            <a:off x="6507078" y="-2255921"/>
            <a:ext cx="3429000" cy="79408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69EA9A91-0641-41DD-AC70-9CE3464A21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15B243D2-E9E8-4612-992B-236E7F18AB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76A6314A-4D4D-44C7-945C-00C39FE5CA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79A91C-E44F-47E8-85D1-A9D4262BC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875132"/>
            <a:ext cx="3077395" cy="29828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7B97FF-39CE-43F7-91F6-72186F2059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8628" y="0"/>
            <a:ext cx="2993372" cy="21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200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FD36E6-2F35-476A-A173-D58BED732BCC}"/>
              </a:ext>
            </a:extLst>
          </p:cNvPr>
          <p:cNvSpPr/>
          <p:nvPr userDrawn="1"/>
        </p:nvSpPr>
        <p:spPr>
          <a:xfrm rot="16200000" flipV="1">
            <a:off x="6041551" y="-2229636"/>
            <a:ext cx="1123562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C1A9C82-1B83-4117-85B1-2027BFF955AD}"/>
              </a:ext>
            </a:extLst>
          </p:cNvPr>
          <p:cNvSpPr/>
          <p:nvPr userDrawn="1"/>
        </p:nvSpPr>
        <p:spPr>
          <a:xfrm rot="5400000" flipH="1" flipV="1">
            <a:off x="5026888" y="-3353198"/>
            <a:ext cx="1123562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8A155BB-CD3B-4CC3-B61E-681CB27E5980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203158" y="1673692"/>
            <a:ext cx="4442160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69174EBA-D8EB-43B0-AB6C-0AFB91419F4C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6546684" y="1673692"/>
            <a:ext cx="4442160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D68CFA-617C-4D11-B88A-F149A02BC01A}"/>
              </a:ext>
            </a:extLst>
          </p:cNvPr>
          <p:cNvSpPr/>
          <p:nvPr userDrawn="1"/>
        </p:nvSpPr>
        <p:spPr>
          <a:xfrm rot="5400000" flipH="1" flipV="1">
            <a:off x="4120076" y="-199263"/>
            <a:ext cx="2937185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41FC19-2476-4C32-AF6C-4CFB011B2955}"/>
              </a:ext>
            </a:extLst>
          </p:cNvPr>
          <p:cNvSpPr/>
          <p:nvPr userDrawn="1"/>
        </p:nvSpPr>
        <p:spPr>
          <a:xfrm rot="16200000" flipV="1">
            <a:off x="5766487" y="-4751824"/>
            <a:ext cx="1673688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9E3726-3554-432D-BA58-D6F3DEEBE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279163" cy="15229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7F0D58-CE5E-4501-AF37-4E7F4927CB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4605" y="4657610"/>
            <a:ext cx="3077395" cy="220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88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269CDA-1FC3-4985-84E2-F1DA5EFB5791}"/>
              </a:ext>
            </a:extLst>
          </p:cNvPr>
          <p:cNvSpPr/>
          <p:nvPr userDrawn="1"/>
        </p:nvSpPr>
        <p:spPr>
          <a:xfrm>
            <a:off x="346509" y="322447"/>
            <a:ext cx="3397718" cy="6213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1F562D2-0AD3-4C5D-8165-9349A636BFD5}"/>
              </a:ext>
            </a:extLst>
          </p:cNvPr>
          <p:cNvSpPr/>
          <p:nvPr userDrawn="1"/>
        </p:nvSpPr>
        <p:spPr>
          <a:xfrm flipV="1">
            <a:off x="8447775" y="322447"/>
            <a:ext cx="3397718" cy="6213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50B0B9-1831-49D2-A06C-E5BD03D516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85565" y="34416"/>
            <a:ext cx="2240851" cy="2172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48E0D2-6F66-4EEE-9830-24B6DB06C7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01619" y="4867619"/>
            <a:ext cx="2252323" cy="17284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AF4F3B-C85F-435F-9196-D0485781B3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75325" y="275325"/>
            <a:ext cx="1659604" cy="11089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3CD12D-A81D-45D1-9DB9-7571577C2A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991" y="4924981"/>
            <a:ext cx="2107010" cy="17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615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F42514-DC9A-4C9B-86AA-E91EA6E962FD}"/>
              </a:ext>
            </a:extLst>
          </p:cNvPr>
          <p:cNvSpPr/>
          <p:nvPr userDrawn="1"/>
        </p:nvSpPr>
        <p:spPr>
          <a:xfrm flipH="1">
            <a:off x="8794282" y="0"/>
            <a:ext cx="3397718" cy="6213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97EE1D-F093-477D-94C6-DE759A3A76B1}"/>
              </a:ext>
            </a:extLst>
          </p:cNvPr>
          <p:cNvSpPr/>
          <p:nvPr userDrawn="1"/>
        </p:nvSpPr>
        <p:spPr>
          <a:xfrm flipH="1" flipV="1">
            <a:off x="0" y="0"/>
            <a:ext cx="3397718" cy="685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757394-EB83-4CFD-BBCF-A40C0997CE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5"/>
          <a:stretch/>
        </p:blipFill>
        <p:spPr>
          <a:xfrm flipH="1" flipV="1">
            <a:off x="10651067" y="4237488"/>
            <a:ext cx="1540932" cy="26205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ED5E6-AB89-434E-9BCA-B103E137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31425"/>
          <a:stretch/>
        </p:blipFill>
        <p:spPr>
          <a:xfrm rot="5400000" flipV="1">
            <a:off x="10134302" y="429938"/>
            <a:ext cx="2487634" cy="16277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F7BFB4-BCD9-4089-AE6A-4427C15EAB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9" b="43747"/>
          <a:stretch/>
        </p:blipFill>
        <p:spPr>
          <a:xfrm flipV="1">
            <a:off x="0" y="5499100"/>
            <a:ext cx="1791732" cy="1358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871034-0B9E-4C11-AD52-2537762E0E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8"/>
          <a:stretch/>
        </p:blipFill>
        <p:spPr>
          <a:xfrm flipV="1">
            <a:off x="0" y="2313407"/>
            <a:ext cx="951888" cy="22003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F247D8-9BD7-422E-831C-169F809EF0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3" b="19281"/>
          <a:stretch/>
        </p:blipFill>
        <p:spPr>
          <a:xfrm flipV="1">
            <a:off x="0" y="0"/>
            <a:ext cx="1447800" cy="18821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2B7E4B-8F39-42FD-AA31-99E12DC66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25" b="50660"/>
          <a:stretch/>
        </p:blipFill>
        <p:spPr>
          <a:xfrm flipV="1">
            <a:off x="11421534" y="2895601"/>
            <a:ext cx="770466" cy="10623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1DF510-0777-4C2D-A207-DEF5DC651A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2" r="44670"/>
          <a:stretch/>
        </p:blipFill>
        <p:spPr>
          <a:xfrm flipV="1">
            <a:off x="0" y="3266697"/>
            <a:ext cx="965624" cy="220039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9BED69C-5FE8-48BB-9F17-D7DCBBBB7D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39709" y="737211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4763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C8FEFA-460D-4649-AD35-06225E7F0D69}"/>
              </a:ext>
            </a:extLst>
          </p:cNvPr>
          <p:cNvSpPr/>
          <p:nvPr userDrawn="1"/>
        </p:nvSpPr>
        <p:spPr>
          <a:xfrm rot="5400000">
            <a:off x="6537959" y="-2216217"/>
            <a:ext cx="3437824" cy="787025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79084-58C2-45F9-AD01-740C2A58AE41}"/>
              </a:ext>
            </a:extLst>
          </p:cNvPr>
          <p:cNvSpPr/>
          <p:nvPr userDrawn="1"/>
        </p:nvSpPr>
        <p:spPr>
          <a:xfrm rot="16200000" flipH="1">
            <a:off x="6537960" y="1213585"/>
            <a:ext cx="3437824" cy="787025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EF0B29-85A8-4815-9D86-C245E3A12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5"/>
          <a:stretch/>
        </p:blipFill>
        <p:spPr>
          <a:xfrm>
            <a:off x="6072690" y="0"/>
            <a:ext cx="1540932" cy="2620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EDE120-4E2C-4CA3-8D06-844415752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31425"/>
          <a:stretch/>
        </p:blipFill>
        <p:spPr>
          <a:xfrm rot="5400000" flipH="1">
            <a:off x="5642753" y="4800302"/>
            <a:ext cx="2487634" cy="16277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ADE07B-6CD1-4D68-AFD7-E00BA6D4A9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9" b="43747"/>
          <a:stretch/>
        </p:blipFill>
        <p:spPr>
          <a:xfrm flipH="1">
            <a:off x="10400268" y="1"/>
            <a:ext cx="1791732" cy="1358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F5EC11-5B7F-4837-B685-CF2C98769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8"/>
          <a:stretch/>
        </p:blipFill>
        <p:spPr>
          <a:xfrm flipH="1">
            <a:off x="11240112" y="2344204"/>
            <a:ext cx="951888" cy="2200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11C0D5-7F17-4A97-BE0B-40581DD329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3" b="19281"/>
          <a:stretch/>
        </p:blipFill>
        <p:spPr>
          <a:xfrm flipH="1">
            <a:off x="10744200" y="4975881"/>
            <a:ext cx="1447800" cy="18821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54EAB7-7A85-46ED-9B55-FC6DB8869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25" b="50660"/>
          <a:stretch/>
        </p:blipFill>
        <p:spPr>
          <a:xfrm flipH="1">
            <a:off x="6072689" y="2900041"/>
            <a:ext cx="770466" cy="10623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0D2FB6-D68A-4EDA-8F1B-1C17C768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2" r="44670"/>
          <a:stretch/>
        </p:blipFill>
        <p:spPr>
          <a:xfrm flipH="1">
            <a:off x="11226376" y="1390914"/>
            <a:ext cx="965624" cy="2200390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38F14BF-8D04-4258-A8E3-819C6C6AC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EB5934-1226-4CAA-A9AF-B5281E491318}"/>
              </a:ext>
            </a:extLst>
          </p:cNvPr>
          <p:cNvSpPr/>
          <p:nvPr userDrawn="1"/>
        </p:nvSpPr>
        <p:spPr>
          <a:xfrm>
            <a:off x="6636600" y="540000"/>
            <a:ext cx="5014800" cy="5778000"/>
          </a:xfrm>
          <a:prstGeom prst="rect">
            <a:avLst/>
          </a:prstGeom>
          <a:solidFill>
            <a:srgbClr val="1B171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2B3A38"/>
              </a:solidFill>
              <a:latin typeface="+mj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77A926-DDF9-4749-ABD1-738BF8D1C41F}"/>
              </a:ext>
            </a:extLst>
          </p:cNvPr>
          <p:cNvCxnSpPr/>
          <p:nvPr userDrawn="1"/>
        </p:nvCxnSpPr>
        <p:spPr>
          <a:xfrm>
            <a:off x="6636600" y="540000"/>
            <a:ext cx="5014800" cy="0"/>
          </a:xfrm>
          <a:prstGeom prst="line">
            <a:avLst/>
          </a:prstGeom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D15C77-2CEF-463D-9C14-76552B0E74CC}"/>
              </a:ext>
            </a:extLst>
          </p:cNvPr>
          <p:cNvCxnSpPr/>
          <p:nvPr userDrawn="1"/>
        </p:nvCxnSpPr>
        <p:spPr>
          <a:xfrm>
            <a:off x="6636600" y="6318000"/>
            <a:ext cx="5014800" cy="0"/>
          </a:xfrm>
          <a:prstGeom prst="line">
            <a:avLst/>
          </a:prstGeom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395F88-5181-4BFF-851F-6B87ACDB4B4B}"/>
              </a:ext>
            </a:extLst>
          </p:cNvPr>
          <p:cNvSpPr/>
          <p:nvPr userDrawn="1"/>
        </p:nvSpPr>
        <p:spPr>
          <a:xfrm>
            <a:off x="346509" y="322447"/>
            <a:ext cx="3397718" cy="6213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A62269-7A1D-493D-ABAF-6EB0C2F3F93F}"/>
              </a:ext>
            </a:extLst>
          </p:cNvPr>
          <p:cNvSpPr/>
          <p:nvPr userDrawn="1"/>
        </p:nvSpPr>
        <p:spPr>
          <a:xfrm flipV="1">
            <a:off x="8447775" y="322447"/>
            <a:ext cx="3397718" cy="6213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0CD1B3-00F3-47A6-9CF7-3A21F795B6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3537" y="0"/>
            <a:ext cx="3308463" cy="26205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BD0B17-13D0-4216-A135-0F39C5B0D7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647107"/>
            <a:ext cx="3119407" cy="2210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3DFD9E-D22D-46AE-BADB-ABE580D873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7660" y="4526321"/>
            <a:ext cx="3744340" cy="2331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889D99-C508-4DDB-AEE9-DA192B3073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888341" cy="2153127"/>
          </a:xfrm>
          <a:prstGeom prst="rect">
            <a:avLst/>
          </a:prstGeom>
        </p:spPr>
      </p:pic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0A2BEDE-A185-4335-B8BB-DD75B6AE39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2101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D01248-EF34-4BF7-A576-04927CAA2ED4}"/>
              </a:ext>
            </a:extLst>
          </p:cNvPr>
          <p:cNvSpPr/>
          <p:nvPr userDrawn="1"/>
        </p:nvSpPr>
        <p:spPr>
          <a:xfrm rot="5400000">
            <a:off x="4219474" y="-3528860"/>
            <a:ext cx="2738385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26895B-4E4B-478F-B6F6-60B40BA26A78}"/>
              </a:ext>
            </a:extLst>
          </p:cNvPr>
          <p:cNvSpPr/>
          <p:nvPr userDrawn="1"/>
        </p:nvSpPr>
        <p:spPr>
          <a:xfrm rot="16200000" flipH="1">
            <a:off x="5234140" y="-790475"/>
            <a:ext cx="2738385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810B6E-99DE-4210-B604-E6298F75A6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875132"/>
            <a:ext cx="3077395" cy="29828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0B1DF9-8F3A-4779-B906-AA3EBBDE59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98850" y="4484309"/>
            <a:ext cx="3093150" cy="23736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5E4459-E0DD-4AD4-9783-03E7FC60AA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279163" cy="15229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26BFC6-BEFB-4A73-B01D-595A773F6C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8408" y="0"/>
            <a:ext cx="2893592" cy="2415703"/>
          </a:xfrm>
          <a:prstGeom prst="rect">
            <a:avLst/>
          </a:prstGeom>
        </p:spPr>
      </p:pic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F8E10849-63B1-4F92-8E99-4FB7CDE5A0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6167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B74AD0-E902-4A9D-894B-B38BF4460278}"/>
              </a:ext>
            </a:extLst>
          </p:cNvPr>
          <p:cNvSpPr/>
          <p:nvPr userDrawn="1"/>
        </p:nvSpPr>
        <p:spPr>
          <a:xfrm>
            <a:off x="0" y="69088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A95773A-C3DB-4ECB-ADD4-145797337FC1}"/>
              </a:ext>
            </a:extLst>
          </p:cNvPr>
          <p:cNvSpPr/>
          <p:nvPr userDrawn="1"/>
        </p:nvSpPr>
        <p:spPr>
          <a:xfrm flipV="1">
            <a:off x="4064000" y="0"/>
            <a:ext cx="4064000" cy="685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DB7460-8F80-4359-8BB1-68A65D4C13AD}"/>
              </a:ext>
            </a:extLst>
          </p:cNvPr>
          <p:cNvSpPr/>
          <p:nvPr userDrawn="1"/>
        </p:nvSpPr>
        <p:spPr>
          <a:xfrm>
            <a:off x="8128000" y="0"/>
            <a:ext cx="4064000" cy="685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E40641-B39A-4527-9642-91DD1ED091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011672"/>
            <a:ext cx="2688782" cy="2846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2DCEBBF-112A-43C0-B6B6-2147D8B29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4605" y="4657610"/>
            <a:ext cx="3077395" cy="22003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81E9C7-2F3E-4817-803B-72D28B5CB5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835826" cy="21058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97E2B5-147F-4836-8786-CA22AC8344E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8628" y="0"/>
            <a:ext cx="2993372" cy="2121618"/>
          </a:xfrm>
          <a:prstGeom prst="rect">
            <a:avLst/>
          </a:prstGeom>
        </p:spPr>
      </p:pic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0B57F21F-0556-4D68-8A43-B3E67885DE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3589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79571C-EB03-47D6-B3DF-E6BA84529E3B}"/>
              </a:ext>
            </a:extLst>
          </p:cNvPr>
          <p:cNvSpPr/>
          <p:nvPr userDrawn="1"/>
        </p:nvSpPr>
        <p:spPr>
          <a:xfrm rot="5400000">
            <a:off x="4219474" y="-3528860"/>
            <a:ext cx="2738385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7FEAEC8-29D0-4B52-BF36-8BB44E09158C}"/>
              </a:ext>
            </a:extLst>
          </p:cNvPr>
          <p:cNvSpPr/>
          <p:nvPr userDrawn="1"/>
        </p:nvSpPr>
        <p:spPr>
          <a:xfrm rot="16200000" flipH="1">
            <a:off x="5234140" y="-790475"/>
            <a:ext cx="2738385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415196-4BDB-4370-BB0C-8941A68FB5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0470" y="4699367"/>
            <a:ext cx="2409103" cy="1908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E6FA79-39A8-42A2-9093-84AB7AE55D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51335" y="330773"/>
            <a:ext cx="2271438" cy="16098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6D4783-675F-4EB7-9B73-BC48B5C3A3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79831" y="4645831"/>
            <a:ext cx="2726493" cy="16978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A803D7-7B00-4AAE-A280-58C1476D748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67678" y="267678"/>
            <a:ext cx="2103185" cy="15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725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E0D435D-6908-4DDA-907E-AF77555C25AF}"/>
              </a:ext>
            </a:extLst>
          </p:cNvPr>
          <p:cNvSpPr/>
          <p:nvPr userDrawn="1"/>
        </p:nvSpPr>
        <p:spPr>
          <a:xfrm rot="16200000" flipH="1">
            <a:off x="2255921" y="-2255921"/>
            <a:ext cx="3429000" cy="79408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1FFCD1-4DC9-4F45-8B04-8384881D468F}"/>
              </a:ext>
            </a:extLst>
          </p:cNvPr>
          <p:cNvSpPr/>
          <p:nvPr userDrawn="1"/>
        </p:nvSpPr>
        <p:spPr>
          <a:xfrm rot="5400000">
            <a:off x="6507078" y="1173079"/>
            <a:ext cx="3429000" cy="79408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C1D9AA-209A-41B6-A8E4-7D262DB3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05" y="3875132"/>
            <a:ext cx="3077395" cy="29828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F9FAE11-1AFA-42C6-9EC5-AD2759ABF9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309"/>
            <a:ext cx="3093150" cy="23736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1E9E281-14E6-4C56-B796-0154CC6F9A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837" y="0"/>
            <a:ext cx="2279163" cy="15229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F332C0-53E6-42AB-8F18-1175AD7955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93592" cy="24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56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04A8890-48F8-4CA4-8964-5B421CDAFB85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custGeom>
            <a:avLst/>
            <a:gdLst>
              <a:gd name="connsiteX0" fmla="*/ 3048000 w 6096000"/>
              <a:gd name="connsiteY0" fmla="*/ 0 h 6858001"/>
              <a:gd name="connsiteX1" fmla="*/ 6096000 w 6096000"/>
              <a:gd name="connsiteY1" fmla="*/ 304800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  <a:gd name="connsiteX4" fmla="*/ 0 w 6096000"/>
              <a:gd name="connsiteY4" fmla="*/ 3048000 h 6858001"/>
              <a:gd name="connsiteX5" fmla="*/ 3048000 w 6096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1">
                <a:moveTo>
                  <a:pt x="3048000" y="0"/>
                </a:moveTo>
                <a:cubicBezTo>
                  <a:pt x="4731364" y="0"/>
                  <a:pt x="6096000" y="1364636"/>
                  <a:pt x="6096000" y="3048000"/>
                </a:cubicBezTo>
                <a:lnTo>
                  <a:pt x="6096000" y="6858001"/>
                </a:lnTo>
                <a:lnTo>
                  <a:pt x="0" y="6858001"/>
                </a:lnTo>
                <a:lnTo>
                  <a:pt x="0" y="3048000"/>
                </a:lnTo>
                <a:cubicBezTo>
                  <a:pt x="0" y="1364636"/>
                  <a:pt x="1364636" y="0"/>
                  <a:pt x="3048000" y="0"/>
                </a:cubicBezTo>
                <a:close/>
              </a:path>
            </a:pathLst>
          </a:cu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69FB757-E597-411B-B0A0-A9BA9EAC0EF7}"/>
              </a:ext>
            </a:extLst>
          </p:cNvPr>
          <p:cNvSpPr/>
          <p:nvPr userDrawn="1"/>
        </p:nvSpPr>
        <p:spPr>
          <a:xfrm flipV="1">
            <a:off x="6096000" y="-1"/>
            <a:ext cx="6096000" cy="6858001"/>
          </a:xfrm>
          <a:custGeom>
            <a:avLst/>
            <a:gdLst>
              <a:gd name="connsiteX0" fmla="*/ 3048000 w 6096000"/>
              <a:gd name="connsiteY0" fmla="*/ 0 h 6858001"/>
              <a:gd name="connsiteX1" fmla="*/ 6096000 w 6096000"/>
              <a:gd name="connsiteY1" fmla="*/ 304800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  <a:gd name="connsiteX4" fmla="*/ 0 w 6096000"/>
              <a:gd name="connsiteY4" fmla="*/ 3048000 h 6858001"/>
              <a:gd name="connsiteX5" fmla="*/ 3048000 w 6096000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1">
                <a:moveTo>
                  <a:pt x="3048000" y="0"/>
                </a:moveTo>
                <a:cubicBezTo>
                  <a:pt x="4731364" y="0"/>
                  <a:pt x="6096000" y="1364636"/>
                  <a:pt x="6096000" y="3048000"/>
                </a:cubicBezTo>
                <a:lnTo>
                  <a:pt x="6096000" y="6858001"/>
                </a:lnTo>
                <a:lnTo>
                  <a:pt x="0" y="6858001"/>
                </a:lnTo>
                <a:lnTo>
                  <a:pt x="0" y="3048000"/>
                </a:lnTo>
                <a:cubicBezTo>
                  <a:pt x="0" y="1364636"/>
                  <a:pt x="1364636" y="0"/>
                  <a:pt x="3048000" y="0"/>
                </a:cubicBezTo>
                <a:close/>
              </a:path>
            </a:pathLst>
          </a:cu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B61185-E16A-49FD-81A0-FAD76EC3A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76766" y="-57359"/>
            <a:ext cx="1957874" cy="2072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28B068-683B-4F53-B8E4-5C1CD381EB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70454" y="4936454"/>
            <a:ext cx="2240847" cy="1602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DAF80E-18AF-4DFF-A302-D9BA46DB73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65766" y="265766"/>
            <a:ext cx="2064945" cy="15334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57CA1E-CB30-4C7F-B3A4-675EA7D2A4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7389" y="4995723"/>
            <a:ext cx="2179666" cy="15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99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38EFE57-A054-441E-B052-2F05BE3EDD0D}"/>
              </a:ext>
            </a:extLst>
          </p:cNvPr>
          <p:cNvSpPr/>
          <p:nvPr userDrawn="1"/>
        </p:nvSpPr>
        <p:spPr>
          <a:xfrm>
            <a:off x="0" y="69088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944F5A-44B0-41E9-89D7-C21F2C4D7722}"/>
              </a:ext>
            </a:extLst>
          </p:cNvPr>
          <p:cNvSpPr/>
          <p:nvPr userDrawn="1"/>
        </p:nvSpPr>
        <p:spPr>
          <a:xfrm flipV="1">
            <a:off x="4064000" y="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9B31E2-DD2C-4C21-A355-CF986C739A60}"/>
              </a:ext>
            </a:extLst>
          </p:cNvPr>
          <p:cNvSpPr/>
          <p:nvPr userDrawn="1"/>
        </p:nvSpPr>
        <p:spPr>
          <a:xfrm>
            <a:off x="8128000" y="690880"/>
            <a:ext cx="4064000" cy="6167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4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F9AF2B-3815-437E-B7A1-B1AF797851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5"/>
          <a:stretch/>
        </p:blipFill>
        <p:spPr>
          <a:xfrm flipH="1">
            <a:off x="10651067" y="0"/>
            <a:ext cx="1540932" cy="2620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AF3EA7-D5EE-47D1-B096-9AA59F3B2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31425"/>
          <a:stretch/>
        </p:blipFill>
        <p:spPr>
          <a:xfrm rot="16200000">
            <a:off x="10134302" y="4800302"/>
            <a:ext cx="2487634" cy="16277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EE0F33-FE0C-4BB3-ADC9-CA0F65DE1F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9" b="43747"/>
          <a:stretch/>
        </p:blipFill>
        <p:spPr>
          <a:xfrm>
            <a:off x="0" y="1"/>
            <a:ext cx="1791732" cy="13589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F77AE16-BB2B-4C44-BE52-7E0122E69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8"/>
          <a:stretch/>
        </p:blipFill>
        <p:spPr>
          <a:xfrm>
            <a:off x="0" y="2344204"/>
            <a:ext cx="951888" cy="22003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A7FF92-C529-4B6D-B6F3-DB1B660823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3" b="19281"/>
          <a:stretch/>
        </p:blipFill>
        <p:spPr>
          <a:xfrm>
            <a:off x="0" y="4975881"/>
            <a:ext cx="1447800" cy="18821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3E4658E-B9BA-41AF-B6CA-DA7932AC64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25" b="50660"/>
          <a:stretch/>
        </p:blipFill>
        <p:spPr>
          <a:xfrm>
            <a:off x="11421534" y="2900041"/>
            <a:ext cx="770466" cy="106235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D2B14BD-8B88-4F6E-BCEF-2BBD82A6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2" r="44670"/>
          <a:stretch/>
        </p:blipFill>
        <p:spPr>
          <a:xfrm>
            <a:off x="0" y="1390914"/>
            <a:ext cx="965624" cy="220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423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F708DF-5437-4A58-B4A6-3479D39847C4}"/>
              </a:ext>
            </a:extLst>
          </p:cNvPr>
          <p:cNvSpPr/>
          <p:nvPr userDrawn="1"/>
        </p:nvSpPr>
        <p:spPr>
          <a:xfrm rot="5400000">
            <a:off x="2016745" y="-1671440"/>
            <a:ext cx="3092112" cy="71256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B0E449-B95B-43FE-A3E1-383A87237239}"/>
              </a:ext>
            </a:extLst>
          </p:cNvPr>
          <p:cNvSpPr/>
          <p:nvPr userDrawn="1"/>
        </p:nvSpPr>
        <p:spPr>
          <a:xfrm rot="16200000" flipH="1">
            <a:off x="7083139" y="1413456"/>
            <a:ext cx="3092112" cy="71256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50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BBE45FF-01D2-4543-98A3-FCE8635C63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309"/>
            <a:ext cx="3093150" cy="237369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81DD73-051C-48D8-8128-3EDEEFD9C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59" y="0"/>
            <a:ext cx="2888341" cy="215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35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A3733A-315A-406F-859A-FE0ACFAF7BC7}"/>
              </a:ext>
            </a:extLst>
          </p:cNvPr>
          <p:cNvSpPr/>
          <p:nvPr userDrawn="1"/>
        </p:nvSpPr>
        <p:spPr>
          <a:xfrm flipH="1">
            <a:off x="8447775" y="322447"/>
            <a:ext cx="3397718" cy="6213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A39BF5-0FEF-4997-8F87-8B777AFC7E67}"/>
              </a:ext>
            </a:extLst>
          </p:cNvPr>
          <p:cNvSpPr/>
          <p:nvPr userDrawn="1"/>
        </p:nvSpPr>
        <p:spPr>
          <a:xfrm flipH="1" flipV="1">
            <a:off x="346509" y="322447"/>
            <a:ext cx="3397718" cy="6213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/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1C5AAF-ABBD-4DD5-9E9E-5A1044767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93592" cy="24157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B382A4-ED67-4E78-B54C-0784AC1D0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218" y="4011672"/>
            <a:ext cx="2688782" cy="28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87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D369C1-A175-4C11-B258-56A575A4384D}"/>
              </a:ext>
            </a:extLst>
          </p:cNvPr>
          <p:cNvSpPr/>
          <p:nvPr userDrawn="1"/>
        </p:nvSpPr>
        <p:spPr>
          <a:xfrm rot="16200000" flipV="1">
            <a:off x="4219474" y="-790475"/>
            <a:ext cx="2738385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D935A70-BBA2-435B-8F75-C4E8B3368E8E}"/>
              </a:ext>
            </a:extLst>
          </p:cNvPr>
          <p:cNvSpPr/>
          <p:nvPr userDrawn="1"/>
        </p:nvSpPr>
        <p:spPr>
          <a:xfrm rot="5400000" flipH="1" flipV="1">
            <a:off x="5234140" y="-3528860"/>
            <a:ext cx="2738385" cy="11177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F1F1E">
                  <a:alpha val="87000"/>
                </a:srgbClr>
              </a:gs>
              <a:gs pos="100000">
                <a:srgbClr val="353332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5747FE"/>
              </a:solidFill>
              <a:latin typeface="+mj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1E131F-1534-40AD-80EA-BBD4D020A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08463" cy="26205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4C6368-CE13-4CDD-8F73-C00E940FC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93" y="4647107"/>
            <a:ext cx="3119407" cy="22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99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7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3D3DC64-D314-4660-8883-26F18CA9CD6A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676" r:id="rId25"/>
    <p:sldLayoutId id="2147483664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동영상 - 무료 환대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36" y="1289601"/>
            <a:ext cx="1435134" cy="14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E9D9B2-3B15-4D79-8C81-81B46705CF69}"/>
              </a:ext>
            </a:extLst>
          </p:cNvPr>
          <p:cNvSpPr txBox="1"/>
          <p:nvPr/>
        </p:nvSpPr>
        <p:spPr>
          <a:xfrm>
            <a:off x="2063366" y="2059103"/>
            <a:ext cx="8065269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5400" dirty="0" smtClean="0">
                <a:solidFill>
                  <a:srgbClr val="F5E4C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유튜브 타이틀 </a:t>
            </a:r>
            <a:r>
              <a:rPr lang="ko-KR" altLang="en-US" sz="5400" dirty="0" err="1" smtClean="0">
                <a:solidFill>
                  <a:srgbClr val="F5E4C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크롤링</a:t>
            </a:r>
            <a:endParaRPr lang="en-US" altLang="ko-KR" sz="5400" dirty="0" smtClean="0">
              <a:solidFill>
                <a:srgbClr val="F5E4C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4800" dirty="0" smtClean="0">
                <a:solidFill>
                  <a:srgbClr val="F5E4C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카테고리 선별 모델</a:t>
            </a:r>
            <a:endParaRPr lang="ko-KR" altLang="en-US" sz="4800" dirty="0">
              <a:solidFill>
                <a:srgbClr val="F5E4C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BC992-66C1-4118-A416-CF097C647B35}"/>
              </a:ext>
            </a:extLst>
          </p:cNvPr>
          <p:cNvSpPr txBox="1"/>
          <p:nvPr/>
        </p:nvSpPr>
        <p:spPr>
          <a:xfrm>
            <a:off x="2092394" y="4331464"/>
            <a:ext cx="8007213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dirty="0" err="1" smtClean="0">
                <a:solidFill>
                  <a:srgbClr val="F5E4C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엄재식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dirty="0" err="1" smtClean="0">
                <a:solidFill>
                  <a:srgbClr val="F5E4C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한희준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dirty="0" err="1" smtClean="0">
                <a:solidFill>
                  <a:srgbClr val="F5E4C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이가원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허진호</a:t>
            </a:r>
            <a:endParaRPr lang="ko-KR" altLang="en-US" sz="2400" dirty="0">
              <a:solidFill>
                <a:srgbClr val="F5E4C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F67045-C005-48BB-BBC8-A464974BE6C5}"/>
              </a:ext>
            </a:extLst>
          </p:cNvPr>
          <p:cNvSpPr txBox="1"/>
          <p:nvPr/>
        </p:nvSpPr>
        <p:spPr>
          <a:xfrm>
            <a:off x="2092394" y="4845064"/>
            <a:ext cx="8007213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0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유튜브중독</a:t>
            </a:r>
            <a:r>
              <a:rPr lang="ko-KR" altLang="en-US" sz="20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2024.01.31</a:t>
            </a:r>
            <a:endParaRPr lang="ko-KR" altLang="en-US" sz="20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A78276-467C-43A5-9EAD-DABE29DB6E0F}"/>
              </a:ext>
            </a:extLst>
          </p:cNvPr>
          <p:cNvSpPr txBox="1"/>
          <p:nvPr/>
        </p:nvSpPr>
        <p:spPr>
          <a:xfrm>
            <a:off x="1117600" y="1092814"/>
            <a:ext cx="995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r>
              <a:rPr lang="en-US" altLang="ko-KR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endParaRPr lang="ko-KR" altLang="en-US" dirty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C96A73-E53C-4B89-B926-EB16CF677A4C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2826566" y="3118485"/>
            <a:ext cx="6457052" cy="0"/>
          </a:xfrm>
          <a:prstGeom prst="line">
            <a:avLst/>
          </a:prstGeom>
          <a:ln cap="rnd">
            <a:solidFill>
              <a:srgbClr val="F5E4C3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A2D2CA7-AFD2-4B91-90BD-752059F00DD3}"/>
              </a:ext>
            </a:extLst>
          </p:cNvPr>
          <p:cNvSpPr/>
          <p:nvPr/>
        </p:nvSpPr>
        <p:spPr>
          <a:xfrm>
            <a:off x="1117600" y="2264002"/>
            <a:ext cx="1708966" cy="1708965"/>
          </a:xfrm>
          <a:prstGeom prst="ellipse">
            <a:avLst/>
          </a:prstGeom>
          <a:noFill/>
          <a:ln w="12700" cap="flat">
            <a:solidFill>
              <a:srgbClr val="F5E4C3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20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lang="ko-KR" altLang="en-US" sz="20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B3350BB-02DD-4182-AC31-1DA64D63B29C}"/>
              </a:ext>
            </a:extLst>
          </p:cNvPr>
          <p:cNvSpPr/>
          <p:nvPr/>
        </p:nvSpPr>
        <p:spPr>
          <a:xfrm>
            <a:off x="3495922" y="2056090"/>
            <a:ext cx="2124792" cy="2124790"/>
          </a:xfrm>
          <a:prstGeom prst="ellipse">
            <a:avLst/>
          </a:prstGeom>
          <a:solidFill>
            <a:srgbClr val="1166C0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Preprocessing</a:t>
            </a:r>
            <a:endParaRPr lang="ko-KR" altLang="en-US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078B693-C24B-4EE6-830B-8198AA26D0BE}"/>
              </a:ext>
            </a:extLst>
          </p:cNvPr>
          <p:cNvSpPr/>
          <p:nvPr/>
        </p:nvSpPr>
        <p:spPr>
          <a:xfrm>
            <a:off x="6389770" y="2056090"/>
            <a:ext cx="2124792" cy="2124790"/>
          </a:xfrm>
          <a:prstGeom prst="ellipse">
            <a:avLst/>
          </a:prstGeom>
          <a:solidFill>
            <a:srgbClr val="F72B37"/>
          </a:solidFill>
          <a:ln w="31750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br>
              <a:rPr lang="en-US" altLang="ko-KR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396BF0D-2991-424E-8B17-92D3F86ADEC4}"/>
              </a:ext>
            </a:extLst>
          </p:cNvPr>
          <p:cNvSpPr/>
          <p:nvPr/>
        </p:nvSpPr>
        <p:spPr>
          <a:xfrm>
            <a:off x="9283618" y="2056090"/>
            <a:ext cx="2124792" cy="2124790"/>
          </a:xfrm>
          <a:prstGeom prst="ellipse">
            <a:avLst/>
          </a:prstGeom>
          <a:noFill/>
          <a:ln w="12700" cap="rnd">
            <a:solidFill>
              <a:srgbClr val="F5E4C3"/>
            </a:solidFill>
            <a:prstDash val="sysDash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754F195-FD1E-457F-BDA0-D564DDF6A78E}"/>
              </a:ext>
            </a:extLst>
          </p:cNvPr>
          <p:cNvSpPr/>
          <p:nvPr/>
        </p:nvSpPr>
        <p:spPr>
          <a:xfrm>
            <a:off x="9491530" y="2264002"/>
            <a:ext cx="1708966" cy="1708965"/>
          </a:xfrm>
          <a:prstGeom prst="ellipse">
            <a:avLst/>
          </a:prstGeom>
          <a:noFill/>
          <a:ln w="12700" cap="flat">
            <a:solidFill>
              <a:srgbClr val="F5E4C3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20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</a:t>
            </a:r>
            <a:endParaRPr lang="ko-KR" altLang="en-US" sz="20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1ED0A-804C-4800-960C-D0B674D93098}"/>
              </a:ext>
            </a:extLst>
          </p:cNvPr>
          <p:cNvSpPr txBox="1"/>
          <p:nvPr/>
        </p:nvSpPr>
        <p:spPr>
          <a:xfrm>
            <a:off x="3495922" y="4550777"/>
            <a:ext cx="2124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</a:t>
            </a:r>
            <a:r>
              <a:rPr lang="en-US" altLang="ko-KR" sz="14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Concat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Labeling</a:t>
            </a:r>
          </a:p>
          <a:p>
            <a:pPr algn="ctr"/>
            <a:r>
              <a:rPr lang="en-US" altLang="ko-KR" sz="14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r>
              <a:rPr lang="en-US" altLang="ko-KR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OKT</a:t>
            </a:r>
          </a:p>
          <a:p>
            <a:pPr algn="ctr"/>
            <a:r>
              <a:rPr lang="en-US" altLang="ko-KR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Data Create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0"/>
          <a:stretch/>
        </p:blipFill>
        <p:spPr>
          <a:xfrm>
            <a:off x="4320381" y="3992628"/>
            <a:ext cx="4845050" cy="26827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87" y="1284287"/>
            <a:ext cx="5229225" cy="12668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순서도: 처리 6"/>
          <p:cNvSpPr/>
          <p:nvPr/>
        </p:nvSpPr>
        <p:spPr>
          <a:xfrm>
            <a:off x="7286171" y="1447799"/>
            <a:ext cx="4597400" cy="939800"/>
          </a:xfrm>
          <a:prstGeom prst="flowChart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label_encoder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token</a:t>
            </a: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 Data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시 사용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꺾인 연결선 8"/>
          <p:cNvCxnSpPr>
            <a:endCxn id="7" idx="0"/>
          </p:cNvCxnSpPr>
          <p:nvPr/>
        </p:nvCxnSpPr>
        <p:spPr>
          <a:xfrm flipV="1">
            <a:off x="3060700" y="1447799"/>
            <a:ext cx="6524171" cy="228601"/>
          </a:xfrm>
          <a:prstGeom prst="bentConnector4">
            <a:avLst>
              <a:gd name="adj1" fmla="val 8245"/>
              <a:gd name="adj2" fmla="val 41666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7" idx="2"/>
          </p:cNvCxnSpPr>
          <p:nvPr/>
        </p:nvCxnSpPr>
        <p:spPr>
          <a:xfrm>
            <a:off x="2959100" y="2387599"/>
            <a:ext cx="6625771" cy="12700"/>
          </a:xfrm>
          <a:prstGeom prst="bentConnector4">
            <a:avLst>
              <a:gd name="adj1" fmla="val 9460"/>
              <a:gd name="adj2" fmla="val 800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804862" y="4622799"/>
            <a:ext cx="4597400" cy="939800"/>
          </a:xfrm>
          <a:prstGeom prst="flowChart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 완료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꺾인 연결선 17"/>
          <p:cNvCxnSpPr>
            <a:endCxn id="16" idx="0"/>
          </p:cNvCxnSpPr>
          <p:nvPr/>
        </p:nvCxnSpPr>
        <p:spPr>
          <a:xfrm rot="5400000">
            <a:off x="3082132" y="2167730"/>
            <a:ext cx="2476499" cy="2433638"/>
          </a:xfrm>
          <a:prstGeom prst="bentConnector3">
            <a:avLst>
              <a:gd name="adj1" fmla="val 6641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6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0C8BEA-5B5A-46B4-AC1E-2C7D8BBF12C4}"/>
              </a:ext>
            </a:extLst>
          </p:cNvPr>
          <p:cNvSpPr txBox="1"/>
          <p:nvPr/>
        </p:nvSpPr>
        <p:spPr>
          <a:xfrm>
            <a:off x="795471" y="2048472"/>
            <a:ext cx="3127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pPr algn="l"/>
            <a:r>
              <a:rPr lang="en-US" altLang="ko-KR" sz="3600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600" dirty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6AB70D-FB30-4365-86CF-BD2C7EDAEB7D}"/>
              </a:ext>
            </a:extLst>
          </p:cNvPr>
          <p:cNvSpPr/>
          <p:nvPr/>
        </p:nvSpPr>
        <p:spPr>
          <a:xfrm>
            <a:off x="4775199" y="1315858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4153C3-6899-47DE-B59D-7B93765876BF}"/>
              </a:ext>
            </a:extLst>
          </p:cNvPr>
          <p:cNvSpPr/>
          <p:nvPr/>
        </p:nvSpPr>
        <p:spPr>
          <a:xfrm>
            <a:off x="8381491" y="1315858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CB6DFD-0178-4D6C-B014-4DE3204A362A}"/>
              </a:ext>
            </a:extLst>
          </p:cNvPr>
          <p:cNvSpPr/>
          <p:nvPr/>
        </p:nvSpPr>
        <p:spPr>
          <a:xfrm>
            <a:off x="4775199" y="3664099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5EF0FC-9D1A-4CFE-9002-9CEFED3159E7}"/>
              </a:ext>
            </a:extLst>
          </p:cNvPr>
          <p:cNvSpPr/>
          <p:nvPr/>
        </p:nvSpPr>
        <p:spPr>
          <a:xfrm>
            <a:off x="8381491" y="3664099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093356F-7D70-49E5-BA4C-340FAE4142B7}"/>
              </a:ext>
            </a:extLst>
          </p:cNvPr>
          <p:cNvCxnSpPr/>
          <p:nvPr/>
        </p:nvCxnSpPr>
        <p:spPr>
          <a:xfrm>
            <a:off x="899886" y="2740970"/>
            <a:ext cx="2171700" cy="0"/>
          </a:xfrm>
          <a:prstGeom prst="line">
            <a:avLst/>
          </a:prstGeom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62AEF-AAB6-4170-924E-B3D789EE1640}"/>
              </a:ext>
            </a:extLst>
          </p:cNvPr>
          <p:cNvSpPr txBox="1"/>
          <p:nvPr/>
        </p:nvSpPr>
        <p:spPr>
          <a:xfrm>
            <a:off x="4775198" y="2421771"/>
            <a:ext cx="30845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조사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 수집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검증 데이터 수집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4775199" y="1810603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800" dirty="0" err="1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05B755-87FA-4563-B571-D6BBC35930B5}"/>
              </a:ext>
            </a:extLst>
          </p:cNvPr>
          <p:cNvSpPr txBox="1"/>
          <p:nvPr/>
        </p:nvSpPr>
        <p:spPr>
          <a:xfrm>
            <a:off x="8381491" y="2371638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알고리즘 테스트 결과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검색한 데이터 결과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383C05-1B5F-4D61-ABC2-993521F8A182}"/>
              </a:ext>
            </a:extLst>
          </p:cNvPr>
          <p:cNvSpPr/>
          <p:nvPr/>
        </p:nvSpPr>
        <p:spPr>
          <a:xfrm>
            <a:off x="8381491" y="1810636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검증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82983B-40B4-4EC5-9D4E-53E26588C83F}"/>
              </a:ext>
            </a:extLst>
          </p:cNvPr>
          <p:cNvSpPr txBox="1"/>
          <p:nvPr/>
        </p:nvSpPr>
        <p:spPr>
          <a:xfrm>
            <a:off x="4775198" y="4764544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2FEED9-E786-48B3-AF8F-247ED4E98FA1}"/>
              </a:ext>
            </a:extLst>
          </p:cNvPr>
          <p:cNvSpPr/>
          <p:nvPr/>
        </p:nvSpPr>
        <p:spPr>
          <a:xfrm>
            <a:off x="4775198" y="4158844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235C79-4A11-429C-8FC4-DCBBD1F8A1F0}"/>
              </a:ext>
            </a:extLst>
          </p:cNvPr>
          <p:cNvSpPr txBox="1"/>
          <p:nvPr/>
        </p:nvSpPr>
        <p:spPr>
          <a:xfrm>
            <a:off x="8381489" y="4772747"/>
            <a:ext cx="30845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개선방안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C0FE0A-7AE0-4366-AF25-745204AC5F02}"/>
              </a:ext>
            </a:extLst>
          </p:cNvPr>
          <p:cNvSpPr/>
          <p:nvPr/>
        </p:nvSpPr>
        <p:spPr>
          <a:xfrm>
            <a:off x="8381490" y="4155363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개선안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2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D52DE26-28B3-4FCF-B495-D2C34D7CAE1A}"/>
              </a:ext>
            </a:extLst>
          </p:cNvPr>
          <p:cNvSpPr txBox="1"/>
          <p:nvPr/>
        </p:nvSpPr>
        <p:spPr>
          <a:xfrm>
            <a:off x="1158162" y="3242257"/>
            <a:ext cx="264525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</a:t>
            </a:r>
            <a:r>
              <a:rPr lang="ko-KR" altLang="en-US" sz="14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메뉴바에</a:t>
            </a: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 </a:t>
            </a:r>
            <a:r>
              <a:rPr lang="ko-KR" altLang="en-US" sz="14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검색창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이용하여 원하는 데이터 카테고리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검색하여 수집한 검증 데이터</a:t>
            </a:r>
            <a:endParaRPr lang="en-US" altLang="ko-KR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3C4DE-D31D-4FB1-AF88-4F5FB59253EE}"/>
              </a:ext>
            </a:extLst>
          </p:cNvPr>
          <p:cNvSpPr txBox="1"/>
          <p:nvPr/>
        </p:nvSpPr>
        <p:spPr>
          <a:xfrm>
            <a:off x="1158162" y="2735626"/>
            <a:ext cx="118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D0F07-37D1-40C9-9D4F-6CD6B96F304E}"/>
              </a:ext>
            </a:extLst>
          </p:cNvPr>
          <p:cNvSpPr txBox="1"/>
          <p:nvPr/>
        </p:nvSpPr>
        <p:spPr>
          <a:xfrm>
            <a:off x="4400092" y="3483557"/>
            <a:ext cx="264525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유튜브가 만들어 놓은 알고리즘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카테고리</a:t>
            </a:r>
            <a:r>
              <a:rPr lang="en-US" altLang="ko-KR" sz="14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검증 데이터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9EC26-3B62-492E-AAC6-8FBA337C044A}"/>
              </a:ext>
            </a:extLst>
          </p:cNvPr>
          <p:cNvSpPr txBox="1"/>
          <p:nvPr/>
        </p:nvSpPr>
        <p:spPr>
          <a:xfrm>
            <a:off x="4400092" y="2735626"/>
            <a:ext cx="118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731EF0-8963-48BE-A9B6-B60C5B4B9252}"/>
              </a:ext>
            </a:extLst>
          </p:cNvPr>
          <p:cNvSpPr txBox="1"/>
          <p:nvPr/>
        </p:nvSpPr>
        <p:spPr>
          <a:xfrm>
            <a:off x="1089520" y="1303265"/>
            <a:ext cx="5955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cope One" panose="02060403030504020204" pitchFamily="18" charset="0"/>
              </a:rPr>
              <a:t>검증 데이터 수집 방법</a:t>
            </a:r>
            <a:endParaRPr lang="en-US" altLang="ko-KR" sz="3600" dirty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cope One" panose="0206040303050402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1B400-019A-4867-972C-4EA76740B3B1}"/>
              </a:ext>
            </a:extLst>
          </p:cNvPr>
          <p:cNvSpPr txBox="1"/>
          <p:nvPr/>
        </p:nvSpPr>
        <p:spPr>
          <a:xfrm>
            <a:off x="1158162" y="1898138"/>
            <a:ext cx="3451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검색한 데이터 </a:t>
            </a:r>
            <a:r>
              <a:rPr lang="en-US" altLang="ko-KR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알고리즘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511ED9-E9CA-4FFF-BFC9-6762A5807C7A}"/>
              </a:ext>
            </a:extLst>
          </p:cNvPr>
          <p:cNvCxnSpPr>
            <a:cxnSpLocks/>
          </p:cNvCxnSpPr>
          <p:nvPr/>
        </p:nvCxnSpPr>
        <p:spPr>
          <a:xfrm>
            <a:off x="0" y="5865222"/>
            <a:ext cx="12192000" cy="0"/>
          </a:xfrm>
          <a:prstGeom prst="line">
            <a:avLst/>
          </a:prstGeom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44" y="987172"/>
            <a:ext cx="4537755" cy="4860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순서도: 처리 1"/>
          <p:cNvSpPr/>
          <p:nvPr/>
        </p:nvSpPr>
        <p:spPr>
          <a:xfrm>
            <a:off x="7797138" y="1673765"/>
            <a:ext cx="3950362" cy="237073"/>
          </a:xfrm>
          <a:prstGeom prst="flowChartProcess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solidFill>
                <a:srgbClr val="F5E4C3"/>
              </a:solidFill>
              <a:latin typeface="+mj-lt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8596811" y="1409700"/>
            <a:ext cx="1842589" cy="241476"/>
          </a:xfrm>
          <a:prstGeom prst="flowChartProcess">
            <a:avLst/>
          </a:prstGeom>
          <a:noFill/>
          <a:ln w="28575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solidFill>
                <a:srgbClr val="F5E4C3"/>
              </a:solidFill>
              <a:latin typeface="+mj-lt"/>
            </a:endParaRPr>
          </a:p>
        </p:txBody>
      </p:sp>
      <p:cxnSp>
        <p:nvCxnSpPr>
          <p:cNvPr id="5" name="꺾인 연결선 4"/>
          <p:cNvCxnSpPr>
            <a:stCxn id="2" idx="2"/>
            <a:endCxn id="18" idx="2"/>
          </p:cNvCxnSpPr>
          <p:nvPr/>
        </p:nvCxnSpPr>
        <p:spPr>
          <a:xfrm rot="5400000">
            <a:off x="6537967" y="1095590"/>
            <a:ext cx="2419105" cy="4049601"/>
          </a:xfrm>
          <a:prstGeom prst="bentConnector3">
            <a:avLst>
              <a:gd name="adj1" fmla="val 10945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2" idx="1"/>
            <a:endCxn id="16" idx="2"/>
          </p:cNvCxnSpPr>
          <p:nvPr/>
        </p:nvCxnSpPr>
        <p:spPr>
          <a:xfrm rot="10800000" flipV="1">
            <a:off x="2480789" y="1530437"/>
            <a:ext cx="6116023" cy="3419979"/>
          </a:xfrm>
          <a:prstGeom prst="bentConnector4">
            <a:avLst>
              <a:gd name="adj1" fmla="val 22990"/>
              <a:gd name="adj2" fmla="val 106684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3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26B6E58-DE75-4EC2-B785-6E12621E3BA1}"/>
              </a:ext>
            </a:extLst>
          </p:cNvPr>
          <p:cNvSpPr txBox="1"/>
          <p:nvPr/>
        </p:nvSpPr>
        <p:spPr>
          <a:xfrm>
            <a:off x="1181737" y="4524975"/>
            <a:ext cx="124396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5400" dirty="0">
                <a:solidFill>
                  <a:srgbClr val="4B4847"/>
                </a:solidFill>
                <a:latin typeface="+mj-lt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9C18C0-ED6D-45E9-953F-7BF034840451}"/>
              </a:ext>
            </a:extLst>
          </p:cNvPr>
          <p:cNvSpPr txBox="1"/>
          <p:nvPr/>
        </p:nvSpPr>
        <p:spPr>
          <a:xfrm>
            <a:off x="6499860" y="4524975"/>
            <a:ext cx="124396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5400" dirty="0">
                <a:solidFill>
                  <a:srgbClr val="4B4847"/>
                </a:solidFill>
                <a:latin typeface="+mj-lt"/>
              </a:rPr>
              <a:t>02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65A6D2-289F-4DCB-A599-F5C59D614380}"/>
              </a:ext>
            </a:extLst>
          </p:cNvPr>
          <p:cNvSpPr/>
          <p:nvPr/>
        </p:nvSpPr>
        <p:spPr>
          <a:xfrm>
            <a:off x="1022398" y="5069830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5E4C3"/>
                </a:solidFill>
                <a:latin typeface="+mj-lt"/>
              </a:rPr>
              <a:t>유튜브 알고리즘에 의한 모델 검증</a:t>
            </a:r>
            <a:endParaRPr lang="en-US" altLang="ko-KR" sz="2000" dirty="0">
              <a:solidFill>
                <a:srgbClr val="F5E4C3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404E5-8CEA-45B6-850B-E3E75EFED8AD}"/>
              </a:ext>
            </a:extLst>
          </p:cNvPr>
          <p:cNvSpPr/>
          <p:nvPr/>
        </p:nvSpPr>
        <p:spPr>
          <a:xfrm>
            <a:off x="1117599" y="5382941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5E4C3"/>
                </a:solidFill>
              </a:rPr>
              <a:t>57.2%</a:t>
            </a:r>
            <a:endParaRPr lang="en-US" altLang="ko-KR" dirty="0">
              <a:solidFill>
                <a:srgbClr val="F5E4C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D5B2A-8A98-45B3-B564-A2D106F0C7BE}"/>
              </a:ext>
            </a:extLst>
          </p:cNvPr>
          <p:cNvSpPr txBox="1"/>
          <p:nvPr/>
        </p:nvSpPr>
        <p:spPr>
          <a:xfrm>
            <a:off x="1117600" y="584628"/>
            <a:ext cx="995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r>
              <a:rPr lang="ko-KR" altLang="en-US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결과</a:t>
            </a:r>
            <a:endParaRPr lang="ko-KR" altLang="en-US" dirty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" t="5296" r="3568" b="1943"/>
          <a:stretch/>
        </p:blipFill>
        <p:spPr>
          <a:xfrm>
            <a:off x="1117599" y="1710528"/>
            <a:ext cx="4320000" cy="324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400" y="1710528"/>
            <a:ext cx="4320000" cy="324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65A6D2-289F-4DCB-A599-F5C59D614380}"/>
              </a:ext>
            </a:extLst>
          </p:cNvPr>
          <p:cNvSpPr/>
          <p:nvPr/>
        </p:nvSpPr>
        <p:spPr>
          <a:xfrm>
            <a:off x="6659199" y="5069830"/>
            <a:ext cx="4510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5E4C3"/>
                </a:solidFill>
                <a:latin typeface="+mj-lt"/>
              </a:rPr>
              <a:t>검색 데이터에 의한 모델 검증</a:t>
            </a:r>
            <a:endParaRPr lang="en-US" altLang="ko-KR" sz="2000" dirty="0">
              <a:solidFill>
                <a:srgbClr val="F5E4C3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404E5-8CEA-45B6-850B-E3E75EFED8AD}"/>
              </a:ext>
            </a:extLst>
          </p:cNvPr>
          <p:cNvSpPr/>
          <p:nvPr/>
        </p:nvSpPr>
        <p:spPr>
          <a:xfrm>
            <a:off x="6659199" y="5382941"/>
            <a:ext cx="4510402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5E4C3"/>
                </a:solidFill>
              </a:rPr>
              <a:t>92.2%</a:t>
            </a:r>
            <a:endParaRPr lang="en-US" altLang="ko-KR" dirty="0">
              <a:solidFill>
                <a:srgbClr val="F5E4C3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3" r="71282"/>
          <a:stretch/>
        </p:blipFill>
        <p:spPr>
          <a:xfrm>
            <a:off x="7743823" y="3643851"/>
            <a:ext cx="2956263" cy="10982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9" r="71914" b="8703"/>
          <a:stretch/>
        </p:blipFill>
        <p:spPr>
          <a:xfrm>
            <a:off x="2061388" y="3481836"/>
            <a:ext cx="3043828" cy="11630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702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0C8BEA-5B5A-46B4-AC1E-2C7D8BBF12C4}"/>
              </a:ext>
            </a:extLst>
          </p:cNvPr>
          <p:cNvSpPr txBox="1"/>
          <p:nvPr/>
        </p:nvSpPr>
        <p:spPr>
          <a:xfrm>
            <a:off x="795471" y="2048472"/>
            <a:ext cx="3127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pPr algn="l"/>
            <a:r>
              <a:rPr lang="en-US" altLang="ko-KR" sz="3600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600" dirty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6AB70D-FB30-4365-86CF-BD2C7EDAEB7D}"/>
              </a:ext>
            </a:extLst>
          </p:cNvPr>
          <p:cNvSpPr/>
          <p:nvPr/>
        </p:nvSpPr>
        <p:spPr>
          <a:xfrm>
            <a:off x="4775199" y="1315858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4153C3-6899-47DE-B59D-7B93765876BF}"/>
              </a:ext>
            </a:extLst>
          </p:cNvPr>
          <p:cNvSpPr/>
          <p:nvPr/>
        </p:nvSpPr>
        <p:spPr>
          <a:xfrm>
            <a:off x="8381491" y="1315858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CB6DFD-0178-4D6C-B014-4DE3204A362A}"/>
              </a:ext>
            </a:extLst>
          </p:cNvPr>
          <p:cNvSpPr/>
          <p:nvPr/>
        </p:nvSpPr>
        <p:spPr>
          <a:xfrm>
            <a:off x="4775199" y="3664099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5EF0FC-9D1A-4CFE-9002-9CEFED3159E7}"/>
              </a:ext>
            </a:extLst>
          </p:cNvPr>
          <p:cNvSpPr/>
          <p:nvPr/>
        </p:nvSpPr>
        <p:spPr>
          <a:xfrm>
            <a:off x="8381491" y="3664099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093356F-7D70-49E5-BA4C-340FAE4142B7}"/>
              </a:ext>
            </a:extLst>
          </p:cNvPr>
          <p:cNvCxnSpPr/>
          <p:nvPr/>
        </p:nvCxnSpPr>
        <p:spPr>
          <a:xfrm>
            <a:off x="899886" y="2740970"/>
            <a:ext cx="2171700" cy="0"/>
          </a:xfrm>
          <a:prstGeom prst="line">
            <a:avLst/>
          </a:prstGeom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62AEF-AAB6-4170-924E-B3D789EE1640}"/>
              </a:ext>
            </a:extLst>
          </p:cNvPr>
          <p:cNvSpPr txBox="1"/>
          <p:nvPr/>
        </p:nvSpPr>
        <p:spPr>
          <a:xfrm>
            <a:off x="4775198" y="2421771"/>
            <a:ext cx="30845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조사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 수집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검증 데이터 수집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4775199" y="1810603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800" dirty="0" err="1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05B755-87FA-4563-B571-D6BBC35930B5}"/>
              </a:ext>
            </a:extLst>
          </p:cNvPr>
          <p:cNvSpPr txBox="1"/>
          <p:nvPr/>
        </p:nvSpPr>
        <p:spPr>
          <a:xfrm>
            <a:off x="8381491" y="2371638"/>
            <a:ext cx="30845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알고리즘 테스트 결과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검색한 데이터 결과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383C05-1B5F-4D61-ABC2-993521F8A182}"/>
              </a:ext>
            </a:extLst>
          </p:cNvPr>
          <p:cNvSpPr/>
          <p:nvPr/>
        </p:nvSpPr>
        <p:spPr>
          <a:xfrm>
            <a:off x="8381491" y="1810636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검증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82983B-40B4-4EC5-9D4E-53E26588C83F}"/>
              </a:ext>
            </a:extLst>
          </p:cNvPr>
          <p:cNvSpPr txBox="1"/>
          <p:nvPr/>
        </p:nvSpPr>
        <p:spPr>
          <a:xfrm>
            <a:off x="4775198" y="4764544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2FEED9-E786-48B3-AF8F-247ED4E98FA1}"/>
              </a:ext>
            </a:extLst>
          </p:cNvPr>
          <p:cNvSpPr/>
          <p:nvPr/>
        </p:nvSpPr>
        <p:spPr>
          <a:xfrm>
            <a:off x="4775198" y="4158844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235C79-4A11-429C-8FC4-DCBBD1F8A1F0}"/>
              </a:ext>
            </a:extLst>
          </p:cNvPr>
          <p:cNvSpPr txBox="1"/>
          <p:nvPr/>
        </p:nvSpPr>
        <p:spPr>
          <a:xfrm>
            <a:off x="8381489" y="4772747"/>
            <a:ext cx="30845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개선방안</a:t>
            </a:r>
            <a:endParaRPr lang="en-US" altLang="ko-KR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endParaRPr lang="en-US" altLang="ko-KR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C0FE0A-7AE0-4366-AF25-745204AC5F02}"/>
              </a:ext>
            </a:extLst>
          </p:cNvPr>
          <p:cNvSpPr/>
          <p:nvPr/>
        </p:nvSpPr>
        <p:spPr>
          <a:xfrm>
            <a:off x="8381490" y="4155363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개선안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73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EEBB03-EF09-4549-862A-3EF11E64CCA3}"/>
              </a:ext>
            </a:extLst>
          </p:cNvPr>
          <p:cNvSpPr txBox="1"/>
          <p:nvPr/>
        </p:nvSpPr>
        <p:spPr>
          <a:xfrm>
            <a:off x="2142156" y="1028772"/>
            <a:ext cx="790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r>
              <a:rPr lang="ko-KR" altLang="en-US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개선안</a:t>
            </a:r>
            <a:endParaRPr lang="en-US" altLang="ko-KR" dirty="0" smtClean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CBC18E-04DF-42BC-9815-3FC86A1E8C5C}"/>
              </a:ext>
            </a:extLst>
          </p:cNvPr>
          <p:cNvSpPr/>
          <p:nvPr/>
        </p:nvSpPr>
        <p:spPr>
          <a:xfrm>
            <a:off x="2056067" y="3305145"/>
            <a:ext cx="2547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F7107-0B75-4188-9368-CB559812A0D4}"/>
              </a:ext>
            </a:extLst>
          </p:cNvPr>
          <p:cNvSpPr txBox="1"/>
          <p:nvPr/>
        </p:nvSpPr>
        <p:spPr>
          <a:xfrm>
            <a:off x="2056067" y="4138598"/>
            <a:ext cx="2547368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>
              <a:lnSpc>
                <a:spcPct val="250000"/>
              </a:lnSpc>
            </a:pPr>
            <a:r>
              <a:rPr lang="ko-KR" altLang="en-US" sz="14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유튜부</a:t>
            </a: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알고리즘에서 분류한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카테고리의 부정확함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473259-12F2-41C0-9DBB-93F70241E6C1}"/>
              </a:ext>
            </a:extLst>
          </p:cNvPr>
          <p:cNvGrpSpPr/>
          <p:nvPr/>
        </p:nvGrpSpPr>
        <p:grpSpPr>
          <a:xfrm>
            <a:off x="2056067" y="2431394"/>
            <a:ext cx="419690" cy="656122"/>
            <a:chOff x="2176740" y="5552108"/>
            <a:chExt cx="257175" cy="402049"/>
          </a:xfrm>
          <a:solidFill>
            <a:srgbClr val="1166C0"/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BA7CED20-7F35-4FE0-B5A7-7B856F2BF932}"/>
                </a:ext>
              </a:extLst>
            </p:cNvPr>
            <p:cNvSpPr/>
            <p:nvPr/>
          </p:nvSpPr>
          <p:spPr>
            <a:xfrm>
              <a:off x="2176740" y="5620788"/>
              <a:ext cx="257175" cy="333369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6867BE1-E42E-4835-B8A7-84C683B82B8F}"/>
                </a:ext>
              </a:extLst>
            </p:cNvPr>
            <p:cNvSpPr/>
            <p:nvPr/>
          </p:nvSpPr>
          <p:spPr>
            <a:xfrm>
              <a:off x="2286374" y="5552108"/>
              <a:ext cx="28576" cy="57149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A757644-A7CF-4EBF-97C4-FE75017F4C5D}"/>
                </a:ext>
              </a:extLst>
            </p:cNvPr>
            <p:cNvSpPr/>
            <p:nvPr/>
          </p:nvSpPr>
          <p:spPr>
            <a:xfrm>
              <a:off x="2234946" y="5560356"/>
              <a:ext cx="38100" cy="47624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93839AF-0BD1-422D-AD53-DFFECB2D1625}"/>
                </a:ext>
              </a:extLst>
            </p:cNvPr>
            <p:cNvSpPr/>
            <p:nvPr/>
          </p:nvSpPr>
          <p:spPr>
            <a:xfrm>
              <a:off x="2330381" y="5560507"/>
              <a:ext cx="38100" cy="47624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t" anchorCtr="0"/>
            <a:lstStyle/>
            <a:p>
              <a:endParaRPr lang="ko-KR" altLang="en-US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D72F3E-9141-4AEE-8B73-166D4FEAEB26}"/>
              </a:ext>
            </a:extLst>
          </p:cNvPr>
          <p:cNvSpPr/>
          <p:nvPr/>
        </p:nvSpPr>
        <p:spPr>
          <a:xfrm>
            <a:off x="5098542" y="3305145"/>
            <a:ext cx="2547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다언어</a:t>
            </a:r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52A68-6027-44F0-B579-A1288461AB0F}"/>
              </a:ext>
            </a:extLst>
          </p:cNvPr>
          <p:cNvSpPr txBox="1"/>
          <p:nvPr/>
        </p:nvSpPr>
        <p:spPr>
          <a:xfrm>
            <a:off x="5098542" y="4569484"/>
            <a:ext cx="2547368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한국어 </a:t>
            </a:r>
            <a:r>
              <a:rPr lang="en-US" altLang="ko-KR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영어 다중 처리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27BF7A2-F8A5-4A01-AF4F-500C03B27837}"/>
              </a:ext>
            </a:extLst>
          </p:cNvPr>
          <p:cNvSpPr/>
          <p:nvPr/>
        </p:nvSpPr>
        <p:spPr>
          <a:xfrm>
            <a:off x="5098542" y="2472345"/>
            <a:ext cx="574222" cy="574220"/>
          </a:xfrm>
          <a:custGeom>
            <a:avLst/>
            <a:gdLst>
              <a:gd name="connsiteX0" fmla="*/ 379952 w 390525"/>
              <a:gd name="connsiteY0" fmla="*/ 228886 h 390525"/>
              <a:gd name="connsiteX1" fmla="*/ 386239 w 390525"/>
              <a:gd name="connsiteY1" fmla="*/ 218884 h 390525"/>
              <a:gd name="connsiteX2" fmla="*/ 386239 w 390525"/>
              <a:gd name="connsiteY2" fmla="*/ 174498 h 390525"/>
              <a:gd name="connsiteX3" fmla="*/ 379952 w 390525"/>
              <a:gd name="connsiteY3" fmla="*/ 164497 h 390525"/>
              <a:gd name="connsiteX4" fmla="*/ 357474 w 390525"/>
              <a:gd name="connsiteY4" fmla="*/ 153543 h 390525"/>
              <a:gd name="connsiteX5" fmla="*/ 340805 w 390525"/>
              <a:gd name="connsiteY5" fmla="*/ 113538 h 390525"/>
              <a:gd name="connsiteX6" fmla="*/ 348520 w 390525"/>
              <a:gd name="connsiteY6" fmla="*/ 90297 h 390525"/>
              <a:gd name="connsiteX7" fmla="*/ 345853 w 390525"/>
              <a:gd name="connsiteY7" fmla="*/ 78962 h 390525"/>
              <a:gd name="connsiteX8" fmla="*/ 314420 w 390525"/>
              <a:gd name="connsiteY8" fmla="*/ 47530 h 390525"/>
              <a:gd name="connsiteX9" fmla="*/ 303086 w 390525"/>
              <a:gd name="connsiteY9" fmla="*/ 44863 h 390525"/>
              <a:gd name="connsiteX10" fmla="*/ 279845 w 390525"/>
              <a:gd name="connsiteY10" fmla="*/ 52578 h 390525"/>
              <a:gd name="connsiteX11" fmla="*/ 239840 w 390525"/>
              <a:gd name="connsiteY11" fmla="*/ 35909 h 390525"/>
              <a:gd name="connsiteX12" fmla="*/ 228886 w 390525"/>
              <a:gd name="connsiteY12" fmla="*/ 13430 h 390525"/>
              <a:gd name="connsiteX13" fmla="*/ 218885 w 390525"/>
              <a:gd name="connsiteY13" fmla="*/ 7144 h 390525"/>
              <a:gd name="connsiteX14" fmla="*/ 174498 w 390525"/>
              <a:gd name="connsiteY14" fmla="*/ 7144 h 390525"/>
              <a:gd name="connsiteX15" fmla="*/ 164497 w 390525"/>
              <a:gd name="connsiteY15" fmla="*/ 13430 h 390525"/>
              <a:gd name="connsiteX16" fmla="*/ 153543 w 390525"/>
              <a:gd name="connsiteY16" fmla="*/ 35909 h 390525"/>
              <a:gd name="connsiteX17" fmla="*/ 113538 w 390525"/>
              <a:gd name="connsiteY17" fmla="*/ 52578 h 390525"/>
              <a:gd name="connsiteX18" fmla="*/ 90297 w 390525"/>
              <a:gd name="connsiteY18" fmla="*/ 44863 h 390525"/>
              <a:gd name="connsiteX19" fmla="*/ 78962 w 390525"/>
              <a:gd name="connsiteY19" fmla="*/ 47530 h 390525"/>
              <a:gd name="connsiteX20" fmla="*/ 47530 w 390525"/>
              <a:gd name="connsiteY20" fmla="*/ 78962 h 390525"/>
              <a:gd name="connsiteX21" fmla="*/ 44863 w 390525"/>
              <a:gd name="connsiteY21" fmla="*/ 90297 h 390525"/>
              <a:gd name="connsiteX22" fmla="*/ 52578 w 390525"/>
              <a:gd name="connsiteY22" fmla="*/ 113538 h 390525"/>
              <a:gd name="connsiteX23" fmla="*/ 35909 w 390525"/>
              <a:gd name="connsiteY23" fmla="*/ 153543 h 390525"/>
              <a:gd name="connsiteX24" fmla="*/ 13430 w 390525"/>
              <a:gd name="connsiteY24" fmla="*/ 164497 h 390525"/>
              <a:gd name="connsiteX25" fmla="*/ 7144 w 390525"/>
              <a:gd name="connsiteY25" fmla="*/ 174498 h 390525"/>
              <a:gd name="connsiteX26" fmla="*/ 7144 w 390525"/>
              <a:gd name="connsiteY26" fmla="*/ 218884 h 390525"/>
              <a:gd name="connsiteX27" fmla="*/ 13430 w 390525"/>
              <a:gd name="connsiteY27" fmla="*/ 228886 h 390525"/>
              <a:gd name="connsiteX28" fmla="*/ 35909 w 390525"/>
              <a:gd name="connsiteY28" fmla="*/ 239839 h 390525"/>
              <a:gd name="connsiteX29" fmla="*/ 52578 w 390525"/>
              <a:gd name="connsiteY29" fmla="*/ 279844 h 390525"/>
              <a:gd name="connsiteX30" fmla="*/ 44863 w 390525"/>
              <a:gd name="connsiteY30" fmla="*/ 303085 h 390525"/>
              <a:gd name="connsiteX31" fmla="*/ 47530 w 390525"/>
              <a:gd name="connsiteY31" fmla="*/ 314420 h 390525"/>
              <a:gd name="connsiteX32" fmla="*/ 78962 w 390525"/>
              <a:gd name="connsiteY32" fmla="*/ 345853 h 390525"/>
              <a:gd name="connsiteX33" fmla="*/ 90297 w 390525"/>
              <a:gd name="connsiteY33" fmla="*/ 348520 h 390525"/>
              <a:gd name="connsiteX34" fmla="*/ 113538 w 390525"/>
              <a:gd name="connsiteY34" fmla="*/ 340805 h 390525"/>
              <a:gd name="connsiteX35" fmla="*/ 153543 w 390525"/>
              <a:gd name="connsiteY35" fmla="*/ 357473 h 390525"/>
              <a:gd name="connsiteX36" fmla="*/ 164497 w 390525"/>
              <a:gd name="connsiteY36" fmla="*/ 379952 h 390525"/>
              <a:gd name="connsiteX37" fmla="*/ 174498 w 390525"/>
              <a:gd name="connsiteY37" fmla="*/ 386239 h 390525"/>
              <a:gd name="connsiteX38" fmla="*/ 218885 w 390525"/>
              <a:gd name="connsiteY38" fmla="*/ 386239 h 390525"/>
              <a:gd name="connsiteX39" fmla="*/ 228886 w 390525"/>
              <a:gd name="connsiteY39" fmla="*/ 379952 h 390525"/>
              <a:gd name="connsiteX40" fmla="*/ 239840 w 390525"/>
              <a:gd name="connsiteY40" fmla="*/ 357473 h 390525"/>
              <a:gd name="connsiteX41" fmla="*/ 288417 w 390525"/>
              <a:gd name="connsiteY41" fmla="*/ 335566 h 390525"/>
              <a:gd name="connsiteX42" fmla="*/ 335756 w 390525"/>
              <a:gd name="connsiteY42" fmla="*/ 382905 h 390525"/>
              <a:gd name="connsiteX43" fmla="*/ 351473 w 390525"/>
              <a:gd name="connsiteY43" fmla="*/ 382905 h 390525"/>
              <a:gd name="connsiteX44" fmla="*/ 382905 w 390525"/>
              <a:gd name="connsiteY44" fmla="*/ 351472 h 390525"/>
              <a:gd name="connsiteX45" fmla="*/ 382905 w 390525"/>
              <a:gd name="connsiteY45" fmla="*/ 335756 h 390525"/>
              <a:gd name="connsiteX46" fmla="*/ 335566 w 390525"/>
              <a:gd name="connsiteY46" fmla="*/ 288417 h 390525"/>
              <a:gd name="connsiteX47" fmla="*/ 357474 w 390525"/>
              <a:gd name="connsiteY47" fmla="*/ 239839 h 390525"/>
              <a:gd name="connsiteX48" fmla="*/ 379952 w 390525"/>
              <a:gd name="connsiteY48" fmla="*/ 228886 h 390525"/>
              <a:gd name="connsiteX49" fmla="*/ 343662 w 390525"/>
              <a:gd name="connsiteY49" fmla="*/ 359283 h 390525"/>
              <a:gd name="connsiteX50" fmla="*/ 233077 w 390525"/>
              <a:gd name="connsiteY50" fmla="*/ 248698 h 390525"/>
              <a:gd name="connsiteX51" fmla="*/ 220504 w 390525"/>
              <a:gd name="connsiteY51" fmla="*/ 246507 h 390525"/>
              <a:gd name="connsiteX52" fmla="*/ 157544 w 390525"/>
              <a:gd name="connsiteY52" fmla="*/ 235839 h 390525"/>
              <a:gd name="connsiteX53" fmla="*/ 142018 w 390525"/>
              <a:gd name="connsiteY53" fmla="*/ 188976 h 390525"/>
              <a:gd name="connsiteX54" fmla="*/ 157544 w 390525"/>
              <a:gd name="connsiteY54" fmla="*/ 204502 h 390525"/>
              <a:gd name="connsiteX55" fmla="*/ 165354 w 390525"/>
              <a:gd name="connsiteY55" fmla="*/ 207740 h 390525"/>
              <a:gd name="connsiteX56" fmla="*/ 196787 w 390525"/>
              <a:gd name="connsiteY56" fmla="*/ 207740 h 390525"/>
              <a:gd name="connsiteX57" fmla="*/ 207931 w 390525"/>
              <a:gd name="connsiteY57" fmla="*/ 196596 h 390525"/>
              <a:gd name="connsiteX58" fmla="*/ 207931 w 390525"/>
              <a:gd name="connsiteY58" fmla="*/ 165163 h 390525"/>
              <a:gd name="connsiteX59" fmla="*/ 204692 w 390525"/>
              <a:gd name="connsiteY59" fmla="*/ 157353 h 390525"/>
              <a:gd name="connsiteX60" fmla="*/ 189167 w 390525"/>
              <a:gd name="connsiteY60" fmla="*/ 141827 h 390525"/>
              <a:gd name="connsiteX61" fmla="*/ 236030 w 390525"/>
              <a:gd name="connsiteY61" fmla="*/ 157353 h 390525"/>
              <a:gd name="connsiteX62" fmla="*/ 246698 w 390525"/>
              <a:gd name="connsiteY62" fmla="*/ 220313 h 390525"/>
              <a:gd name="connsiteX63" fmla="*/ 248888 w 390525"/>
              <a:gd name="connsiteY63" fmla="*/ 232886 h 390525"/>
              <a:gd name="connsiteX64" fmla="*/ 359474 w 390525"/>
              <a:gd name="connsiteY64" fmla="*/ 343471 h 390525"/>
              <a:gd name="connsiteX65" fmla="*/ 343662 w 390525"/>
              <a:gd name="connsiteY65" fmla="*/ 359283 h 390525"/>
              <a:gd name="connsiteX66" fmla="*/ 286988 w 390525"/>
              <a:gd name="connsiteY66" fmla="*/ 239744 h 390525"/>
              <a:gd name="connsiteX67" fmla="*/ 269843 w 390525"/>
              <a:gd name="connsiteY67" fmla="*/ 222599 h 390525"/>
              <a:gd name="connsiteX68" fmla="*/ 251746 w 390525"/>
              <a:gd name="connsiteY68" fmla="*/ 141732 h 390525"/>
              <a:gd name="connsiteX69" fmla="*/ 163544 w 390525"/>
              <a:gd name="connsiteY69" fmla="*/ 126778 h 390525"/>
              <a:gd name="connsiteX70" fmla="*/ 160496 w 390525"/>
              <a:gd name="connsiteY70" fmla="*/ 144685 h 390525"/>
              <a:gd name="connsiteX71" fmla="*/ 185738 w 390525"/>
              <a:gd name="connsiteY71" fmla="*/ 169926 h 390525"/>
              <a:gd name="connsiteX72" fmla="*/ 185738 w 390525"/>
              <a:gd name="connsiteY72" fmla="*/ 185642 h 390525"/>
              <a:gd name="connsiteX73" fmla="*/ 170021 w 390525"/>
              <a:gd name="connsiteY73" fmla="*/ 185642 h 390525"/>
              <a:gd name="connsiteX74" fmla="*/ 144780 w 390525"/>
              <a:gd name="connsiteY74" fmla="*/ 160401 h 390525"/>
              <a:gd name="connsiteX75" fmla="*/ 126873 w 390525"/>
              <a:gd name="connsiteY75" fmla="*/ 163449 h 390525"/>
              <a:gd name="connsiteX76" fmla="*/ 141827 w 390525"/>
              <a:gd name="connsiteY76" fmla="*/ 251650 h 390525"/>
              <a:gd name="connsiteX77" fmla="*/ 222695 w 390525"/>
              <a:gd name="connsiteY77" fmla="*/ 269748 h 390525"/>
              <a:gd name="connsiteX78" fmla="*/ 239840 w 390525"/>
              <a:gd name="connsiteY78" fmla="*/ 286893 h 390525"/>
              <a:gd name="connsiteX79" fmla="*/ 126111 w 390525"/>
              <a:gd name="connsiteY79" fmla="*/ 267367 h 390525"/>
              <a:gd name="connsiteX80" fmla="*/ 126111 w 390525"/>
              <a:gd name="connsiteY80" fmla="*/ 126111 h 390525"/>
              <a:gd name="connsiteX81" fmla="*/ 267367 w 390525"/>
              <a:gd name="connsiteY81" fmla="*/ 126111 h 390525"/>
              <a:gd name="connsiteX82" fmla="*/ 286988 w 390525"/>
              <a:gd name="connsiteY82" fmla="*/ 239744 h 390525"/>
              <a:gd name="connsiteX83" fmla="*/ 337185 w 390525"/>
              <a:gd name="connsiteY83" fmla="*/ 229552 h 390525"/>
              <a:gd name="connsiteX84" fmla="*/ 319469 w 390525"/>
              <a:gd name="connsiteY84" fmla="*/ 272320 h 390525"/>
              <a:gd name="connsiteX85" fmla="*/ 303371 w 390525"/>
              <a:gd name="connsiteY85" fmla="*/ 256222 h 390525"/>
              <a:gd name="connsiteX86" fmla="*/ 318326 w 390525"/>
              <a:gd name="connsiteY86" fmla="*/ 185071 h 390525"/>
              <a:gd name="connsiteX87" fmla="*/ 283083 w 390525"/>
              <a:gd name="connsiteY87" fmla="*/ 110300 h 390525"/>
              <a:gd name="connsiteX88" fmla="*/ 110395 w 390525"/>
              <a:gd name="connsiteY88" fmla="*/ 110300 h 390525"/>
              <a:gd name="connsiteX89" fmla="*/ 110395 w 390525"/>
              <a:gd name="connsiteY89" fmla="*/ 282988 h 390525"/>
              <a:gd name="connsiteX90" fmla="*/ 256318 w 390525"/>
              <a:gd name="connsiteY90" fmla="*/ 303276 h 390525"/>
              <a:gd name="connsiteX91" fmla="*/ 272415 w 390525"/>
              <a:gd name="connsiteY91" fmla="*/ 319373 h 390525"/>
              <a:gd name="connsiteX92" fmla="*/ 229648 w 390525"/>
              <a:gd name="connsiteY92" fmla="*/ 337090 h 390525"/>
              <a:gd name="connsiteX93" fmla="*/ 222218 w 390525"/>
              <a:gd name="connsiteY93" fmla="*/ 343091 h 390525"/>
              <a:gd name="connsiteX94" fmla="*/ 212027 w 390525"/>
              <a:gd name="connsiteY94" fmla="*/ 363950 h 390525"/>
              <a:gd name="connsiteX95" fmla="*/ 181547 w 390525"/>
              <a:gd name="connsiteY95" fmla="*/ 363950 h 390525"/>
              <a:gd name="connsiteX96" fmla="*/ 171355 w 390525"/>
              <a:gd name="connsiteY96" fmla="*/ 343091 h 390525"/>
              <a:gd name="connsiteX97" fmla="*/ 163925 w 390525"/>
              <a:gd name="connsiteY97" fmla="*/ 337090 h 390525"/>
              <a:gd name="connsiteX98" fmla="*/ 120872 w 390525"/>
              <a:gd name="connsiteY98" fmla="*/ 319183 h 390525"/>
              <a:gd name="connsiteX99" fmla="*/ 111538 w 390525"/>
              <a:gd name="connsiteY99" fmla="*/ 318040 h 390525"/>
              <a:gd name="connsiteX100" fmla="*/ 90011 w 390525"/>
              <a:gd name="connsiteY100" fmla="*/ 325184 h 390525"/>
              <a:gd name="connsiteX101" fmla="*/ 68294 w 390525"/>
              <a:gd name="connsiteY101" fmla="*/ 303467 h 390525"/>
              <a:gd name="connsiteX102" fmla="*/ 75438 w 390525"/>
              <a:gd name="connsiteY102" fmla="*/ 281940 h 390525"/>
              <a:gd name="connsiteX103" fmla="*/ 74295 w 390525"/>
              <a:gd name="connsiteY103" fmla="*/ 272605 h 390525"/>
              <a:gd name="connsiteX104" fmla="*/ 56388 w 390525"/>
              <a:gd name="connsiteY104" fmla="*/ 229552 h 390525"/>
              <a:gd name="connsiteX105" fmla="*/ 50387 w 390525"/>
              <a:gd name="connsiteY105" fmla="*/ 222123 h 390525"/>
              <a:gd name="connsiteX106" fmla="*/ 29528 w 390525"/>
              <a:gd name="connsiteY106" fmla="*/ 211931 h 390525"/>
              <a:gd name="connsiteX107" fmla="*/ 29528 w 390525"/>
              <a:gd name="connsiteY107" fmla="*/ 181451 h 390525"/>
              <a:gd name="connsiteX108" fmla="*/ 50387 w 390525"/>
              <a:gd name="connsiteY108" fmla="*/ 171259 h 390525"/>
              <a:gd name="connsiteX109" fmla="*/ 56388 w 390525"/>
              <a:gd name="connsiteY109" fmla="*/ 163830 h 390525"/>
              <a:gd name="connsiteX110" fmla="*/ 74295 w 390525"/>
              <a:gd name="connsiteY110" fmla="*/ 120777 h 390525"/>
              <a:gd name="connsiteX111" fmla="*/ 75438 w 390525"/>
              <a:gd name="connsiteY111" fmla="*/ 111442 h 390525"/>
              <a:gd name="connsiteX112" fmla="*/ 68294 w 390525"/>
              <a:gd name="connsiteY112" fmla="*/ 89916 h 390525"/>
              <a:gd name="connsiteX113" fmla="*/ 90011 w 390525"/>
              <a:gd name="connsiteY113" fmla="*/ 68199 h 390525"/>
              <a:gd name="connsiteX114" fmla="*/ 111538 w 390525"/>
              <a:gd name="connsiteY114" fmla="*/ 75343 h 390525"/>
              <a:gd name="connsiteX115" fmla="*/ 120872 w 390525"/>
              <a:gd name="connsiteY115" fmla="*/ 74200 h 390525"/>
              <a:gd name="connsiteX116" fmla="*/ 163925 w 390525"/>
              <a:gd name="connsiteY116" fmla="*/ 56293 h 390525"/>
              <a:gd name="connsiteX117" fmla="*/ 171355 w 390525"/>
              <a:gd name="connsiteY117" fmla="*/ 50292 h 390525"/>
              <a:gd name="connsiteX118" fmla="*/ 181547 w 390525"/>
              <a:gd name="connsiteY118" fmla="*/ 29432 h 390525"/>
              <a:gd name="connsiteX119" fmla="*/ 212027 w 390525"/>
              <a:gd name="connsiteY119" fmla="*/ 29432 h 390525"/>
              <a:gd name="connsiteX120" fmla="*/ 222218 w 390525"/>
              <a:gd name="connsiteY120" fmla="*/ 50292 h 390525"/>
              <a:gd name="connsiteX121" fmla="*/ 229648 w 390525"/>
              <a:gd name="connsiteY121" fmla="*/ 56293 h 390525"/>
              <a:gd name="connsiteX122" fmla="*/ 272701 w 390525"/>
              <a:gd name="connsiteY122" fmla="*/ 74200 h 390525"/>
              <a:gd name="connsiteX123" fmla="*/ 282035 w 390525"/>
              <a:gd name="connsiteY123" fmla="*/ 75343 h 390525"/>
              <a:gd name="connsiteX124" fmla="*/ 303562 w 390525"/>
              <a:gd name="connsiteY124" fmla="*/ 68199 h 390525"/>
              <a:gd name="connsiteX125" fmla="*/ 325279 w 390525"/>
              <a:gd name="connsiteY125" fmla="*/ 89916 h 390525"/>
              <a:gd name="connsiteX126" fmla="*/ 318135 w 390525"/>
              <a:gd name="connsiteY126" fmla="*/ 111442 h 390525"/>
              <a:gd name="connsiteX127" fmla="*/ 319278 w 390525"/>
              <a:gd name="connsiteY127" fmla="*/ 120777 h 390525"/>
              <a:gd name="connsiteX128" fmla="*/ 337185 w 390525"/>
              <a:gd name="connsiteY128" fmla="*/ 163830 h 390525"/>
              <a:gd name="connsiteX129" fmla="*/ 343186 w 390525"/>
              <a:gd name="connsiteY129" fmla="*/ 171259 h 390525"/>
              <a:gd name="connsiteX130" fmla="*/ 364046 w 390525"/>
              <a:gd name="connsiteY130" fmla="*/ 181451 h 390525"/>
              <a:gd name="connsiteX131" fmla="*/ 364046 w 390525"/>
              <a:gd name="connsiteY131" fmla="*/ 211931 h 390525"/>
              <a:gd name="connsiteX132" fmla="*/ 343186 w 390525"/>
              <a:gd name="connsiteY132" fmla="*/ 222123 h 390525"/>
              <a:gd name="connsiteX133" fmla="*/ 337185 w 390525"/>
              <a:gd name="connsiteY133" fmla="*/ 22955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90525" h="390525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1166C0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AEA1BC-D159-4A51-BCCF-DCC25CEA7106}"/>
              </a:ext>
            </a:extLst>
          </p:cNvPr>
          <p:cNvSpPr/>
          <p:nvPr/>
        </p:nvSpPr>
        <p:spPr>
          <a:xfrm>
            <a:off x="8141016" y="3305145"/>
            <a:ext cx="2547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썸네일</a:t>
            </a:r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연동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8FC1FD-4FD2-4198-8DE8-70012ACFC6CD}"/>
              </a:ext>
            </a:extLst>
          </p:cNvPr>
          <p:cNvSpPr txBox="1"/>
          <p:nvPr/>
        </p:nvSpPr>
        <p:spPr>
          <a:xfrm>
            <a:off x="8141016" y="4030876"/>
            <a:ext cx="2547368" cy="13849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>
              <a:lnSpc>
                <a:spcPct val="200000"/>
              </a:lnSpc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 처리 모델과 함께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썸네일을</a:t>
            </a: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통한 카테고리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모델과의 연동 분류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0ACD98D-1106-4BF2-9C47-F7A60C84C993}"/>
              </a:ext>
            </a:extLst>
          </p:cNvPr>
          <p:cNvSpPr/>
          <p:nvPr/>
        </p:nvSpPr>
        <p:spPr>
          <a:xfrm>
            <a:off x="8141016" y="2444457"/>
            <a:ext cx="522436" cy="629996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rgbClr val="1166C0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00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EEBB03-EF09-4549-862A-3EF11E64CCA3}"/>
              </a:ext>
            </a:extLst>
          </p:cNvPr>
          <p:cNvSpPr txBox="1"/>
          <p:nvPr/>
        </p:nvSpPr>
        <p:spPr>
          <a:xfrm>
            <a:off x="2142156" y="1691712"/>
            <a:ext cx="790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r>
              <a:rPr lang="ko-KR" altLang="en-US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US" altLang="ko-KR" dirty="0" smtClean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순서도: 대체 처리 5"/>
          <p:cNvSpPr/>
          <p:nvPr/>
        </p:nvSpPr>
        <p:spPr>
          <a:xfrm>
            <a:off x="2555124" y="3193814"/>
            <a:ext cx="2319251" cy="714894"/>
          </a:xfrm>
          <a:prstGeom prst="flowChartAlternate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</a:t>
            </a:r>
            <a:endParaRPr lang="ko-KR" altLang="en-US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2332066" y="4387041"/>
            <a:ext cx="1211131" cy="565265"/>
          </a:xfrm>
          <a:prstGeom prst="flowChartAlternate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한국어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순서도: 대체 처리 10"/>
          <p:cNvSpPr/>
          <p:nvPr/>
        </p:nvSpPr>
        <p:spPr>
          <a:xfrm>
            <a:off x="3896122" y="4387041"/>
            <a:ext cx="1211131" cy="565265"/>
          </a:xfrm>
          <a:prstGeom prst="flowChartAlternate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영어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꺾인 연결선 18"/>
          <p:cNvCxnSpPr>
            <a:stCxn id="6" idx="2"/>
            <a:endCxn id="10" idx="0"/>
          </p:cNvCxnSpPr>
          <p:nvPr/>
        </p:nvCxnSpPr>
        <p:spPr>
          <a:xfrm rot="5400000">
            <a:off x="3087025" y="3759315"/>
            <a:ext cx="478333" cy="777118"/>
          </a:xfrm>
          <a:prstGeom prst="bentConnector3">
            <a:avLst/>
          </a:prstGeom>
          <a:ln>
            <a:solidFill>
              <a:schemeClr val="bg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" idx="2"/>
            <a:endCxn id="11" idx="0"/>
          </p:cNvCxnSpPr>
          <p:nvPr/>
        </p:nvCxnSpPr>
        <p:spPr>
          <a:xfrm rot="16200000" flipH="1">
            <a:off x="3869053" y="3754405"/>
            <a:ext cx="478333" cy="786938"/>
          </a:xfrm>
          <a:prstGeom prst="bentConnector3">
            <a:avLst/>
          </a:prstGeom>
          <a:ln>
            <a:solidFill>
              <a:schemeClr val="bg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935" b="64393" l="7640" r="82674">
                        <a14:foregroundMark x1="15962" y1="61255" x2="15962" y2="61255"/>
                        <a14:foregroundMark x1="9959" y1="61528" x2="9959" y2="61528"/>
                        <a14:foregroundMark x1="69577" y1="61119" x2="69577" y2="61119"/>
                        <a14:foregroundMark x1="70941" y1="61255" x2="70941" y2="61255"/>
                        <a14:foregroundMark x1="70259" y1="61392" x2="70259" y2="61392"/>
                        <a14:foregroundMark x1="71896" y1="61392" x2="71896" y2="61392"/>
                        <a14:foregroundMark x1="79536" y1="58527" x2="79536" y2="58527"/>
                        <a14:foregroundMark x1="80491" y1="59072" x2="80491" y2="59072"/>
                        <a14:foregroundMark x1="10778" y1="59072" x2="10778" y2="59072"/>
                        <a14:foregroundMark x1="8731" y1="58117" x2="8731" y2="58117"/>
                        <a14:foregroundMark x1="9413" y1="61528" x2="9413" y2="61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6" t="55276" r="16711" b="37043"/>
          <a:stretch/>
        </p:blipFill>
        <p:spPr>
          <a:xfrm>
            <a:off x="3896122" y="4952306"/>
            <a:ext cx="1315079" cy="36576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7" b="35955" l="68919" r="832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28" t="24763" r="14965" b="62801"/>
          <a:stretch/>
        </p:blipFill>
        <p:spPr>
          <a:xfrm>
            <a:off x="4578130" y="4059727"/>
            <a:ext cx="897775" cy="6234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58" b="65894" l="75853" r="97817">
                        <a14:foregroundMark x1="88267" y1="55116" x2="88267" y2="55116"/>
                        <a14:foregroundMark x1="81992" y1="50887" x2="81992" y2="50887"/>
                        <a14:backgroundMark x1="87858" y1="57299" x2="87858" y2="57299"/>
                        <a14:backgroundMark x1="90450" y1="57981" x2="90450" y2="57981"/>
                        <a14:backgroundMark x1="81992" y1="53070" x2="81992" y2="53070"/>
                        <a14:backgroundMark x1="84038" y1="51705" x2="84038" y2="51705"/>
                        <a14:backgroundMark x1="83356" y1="53342" x2="83356" y2="53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73" t="46635" r="6301" b="36755"/>
          <a:stretch/>
        </p:blipFill>
        <p:spPr>
          <a:xfrm>
            <a:off x="2825287" y="4023182"/>
            <a:ext cx="889462" cy="87283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486071" y="3125167"/>
            <a:ext cx="4934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부정확한 검증 데이터</a:t>
            </a:r>
            <a:endParaRPr lang="ko-KR" altLang="en-US" sz="2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790871" y="3627477"/>
            <a:ext cx="4934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검증 </a:t>
            </a:r>
            <a:r>
              <a:rPr lang="ko-KR" altLang="en-US" sz="12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r>
              <a:rPr lang="ko-KR" altLang="en-US" sz="12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ko-KR" altLang="en-US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부정확한 데이터 제거하는 알고리즘 필요</a:t>
            </a:r>
            <a:endParaRPr lang="ko-KR" altLang="en-US" sz="12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486071" y="4121901"/>
            <a:ext cx="4934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영어</a:t>
            </a:r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 과정</a:t>
            </a:r>
            <a:endParaRPr lang="ko-KR" altLang="en-US" sz="2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790871" y="4586545"/>
            <a:ext cx="4934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한국어 처리에만 집중하여 영어의 </a:t>
            </a:r>
            <a:r>
              <a:rPr lang="en-US" altLang="ko-KR" sz="12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stopwords</a:t>
            </a:r>
            <a:r>
              <a:rPr lang="en-US" altLang="ko-KR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 하지 않음</a:t>
            </a:r>
            <a:endParaRPr lang="ko-KR" altLang="en-US" sz="12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EEBB03-EF09-4549-862A-3EF11E64CCA3}"/>
              </a:ext>
            </a:extLst>
          </p:cNvPr>
          <p:cNvSpPr txBox="1"/>
          <p:nvPr/>
        </p:nvSpPr>
        <p:spPr>
          <a:xfrm>
            <a:off x="2142156" y="1691712"/>
            <a:ext cx="790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r>
              <a:rPr lang="ko-KR" altLang="en-US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US" altLang="ko-KR" dirty="0" smtClean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순서도: 대체 처리 5"/>
          <p:cNvSpPr/>
          <p:nvPr/>
        </p:nvSpPr>
        <p:spPr>
          <a:xfrm>
            <a:off x="2555124" y="3193814"/>
            <a:ext cx="2319251" cy="714894"/>
          </a:xfrm>
          <a:prstGeom prst="flowChartAlternate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</a:t>
            </a:r>
            <a:endParaRPr lang="ko-KR" altLang="en-US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2332066" y="4387041"/>
            <a:ext cx="1211131" cy="565265"/>
          </a:xfrm>
          <a:prstGeom prst="flowChartAlternate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한국어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순서도: 대체 처리 10"/>
          <p:cNvSpPr/>
          <p:nvPr/>
        </p:nvSpPr>
        <p:spPr>
          <a:xfrm>
            <a:off x="3896122" y="4387041"/>
            <a:ext cx="1211131" cy="565265"/>
          </a:xfrm>
          <a:prstGeom prst="flowChartAlternate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영어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꺾인 연결선 18"/>
          <p:cNvCxnSpPr>
            <a:stCxn id="6" idx="2"/>
            <a:endCxn id="10" idx="0"/>
          </p:cNvCxnSpPr>
          <p:nvPr/>
        </p:nvCxnSpPr>
        <p:spPr>
          <a:xfrm rot="5400000">
            <a:off x="3087025" y="3759315"/>
            <a:ext cx="478333" cy="777118"/>
          </a:xfrm>
          <a:prstGeom prst="bentConnector3">
            <a:avLst/>
          </a:prstGeom>
          <a:ln>
            <a:solidFill>
              <a:schemeClr val="bg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" idx="2"/>
            <a:endCxn id="11" idx="0"/>
          </p:cNvCxnSpPr>
          <p:nvPr/>
        </p:nvCxnSpPr>
        <p:spPr>
          <a:xfrm rot="16200000" flipH="1">
            <a:off x="3869053" y="3754405"/>
            <a:ext cx="478333" cy="786938"/>
          </a:xfrm>
          <a:prstGeom prst="bentConnector3">
            <a:avLst/>
          </a:prstGeom>
          <a:ln>
            <a:solidFill>
              <a:schemeClr val="bg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935" b="64393" l="7640" r="82674">
                        <a14:foregroundMark x1="15962" y1="61255" x2="15962" y2="61255"/>
                        <a14:foregroundMark x1="9959" y1="61528" x2="9959" y2="61528"/>
                        <a14:foregroundMark x1="69577" y1="61119" x2="69577" y2="61119"/>
                        <a14:foregroundMark x1="70941" y1="61255" x2="70941" y2="61255"/>
                        <a14:foregroundMark x1="70259" y1="61392" x2="70259" y2="61392"/>
                        <a14:foregroundMark x1="71896" y1="61392" x2="71896" y2="61392"/>
                        <a14:foregroundMark x1="79536" y1="58527" x2="79536" y2="58527"/>
                        <a14:foregroundMark x1="80491" y1="59072" x2="80491" y2="59072"/>
                        <a14:foregroundMark x1="10778" y1="59072" x2="10778" y2="59072"/>
                        <a14:foregroundMark x1="8731" y1="58117" x2="8731" y2="58117"/>
                        <a14:foregroundMark x1="9413" y1="61528" x2="9413" y2="61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6" t="55276" r="16711" b="37043"/>
          <a:stretch/>
        </p:blipFill>
        <p:spPr>
          <a:xfrm>
            <a:off x="3896122" y="4952306"/>
            <a:ext cx="1315079" cy="36576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7" b="35955" l="68919" r="832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28" t="24763" r="14965" b="62801"/>
          <a:stretch/>
        </p:blipFill>
        <p:spPr>
          <a:xfrm>
            <a:off x="4578130" y="4059727"/>
            <a:ext cx="897775" cy="6234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58" b="65894" l="75853" r="97817">
                        <a14:foregroundMark x1="88267" y1="55116" x2="88267" y2="55116"/>
                        <a14:foregroundMark x1="81992" y1="50887" x2="81992" y2="50887"/>
                        <a14:backgroundMark x1="87858" y1="57299" x2="87858" y2="57299"/>
                        <a14:backgroundMark x1="90450" y1="57981" x2="90450" y2="57981"/>
                        <a14:backgroundMark x1="81992" y1="53070" x2="81992" y2="53070"/>
                        <a14:backgroundMark x1="84038" y1="51705" x2="84038" y2="51705"/>
                        <a14:backgroundMark x1="83356" y1="53342" x2="83356" y2="53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73" t="46635" r="6301" b="36755"/>
          <a:stretch/>
        </p:blipFill>
        <p:spPr>
          <a:xfrm>
            <a:off x="2825287" y="4023182"/>
            <a:ext cx="889462" cy="87283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5574804" y="3044064"/>
            <a:ext cx="5505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300000"/>
              </a:lnSpc>
              <a:buAutoNum type="arabicPeriod"/>
            </a:pP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복불복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여행 에서는 라면 차다 많이 먹다 에도 장면 재미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예쁘다</a:t>
            </a:r>
            <a:endParaRPr lang="en-US" altLang="ko-KR" sz="1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300000"/>
              </a:lnSpc>
              <a:buFontTx/>
              <a:buAutoNum type="arabicPeriod"/>
            </a:pP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티전드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수근 김장 개그 장인 이수근 인간문화재 시급하다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서유기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300000"/>
              </a:lnSpc>
              <a:buFontTx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물가 극악 샌프란시스코 충격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한국인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7323996" y="4819798"/>
            <a:ext cx="3077304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music, "[ 'sports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',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'cook‘ ]", X</a:t>
            </a:r>
            <a:endParaRPr lang="ko-KR" altLang="en-US" sz="12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9076519" y="3484758"/>
            <a:ext cx="3077304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music, "[ 'pets', 'game‘ ]“, X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9076519" y="4215679"/>
            <a:ext cx="3077304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music, "[ 'game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',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'sports‘ ]", X</a:t>
            </a:r>
          </a:p>
        </p:txBody>
      </p:sp>
    </p:spTree>
    <p:extLst>
      <p:ext uri="{BB962C8B-B14F-4D97-AF65-F5344CB8AC3E}">
        <p14:creationId xmlns:p14="http://schemas.microsoft.com/office/powerpoint/2010/main" val="28940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EEBB03-EF09-4549-862A-3EF11E64CCA3}"/>
              </a:ext>
            </a:extLst>
          </p:cNvPr>
          <p:cNvSpPr txBox="1"/>
          <p:nvPr/>
        </p:nvSpPr>
        <p:spPr>
          <a:xfrm>
            <a:off x="2142156" y="1691712"/>
            <a:ext cx="790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r>
              <a:rPr lang="ko-KR" altLang="en-US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US" altLang="ko-KR" dirty="0" smtClean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486071" y="3125167"/>
            <a:ext cx="4934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RNN 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 과정</a:t>
            </a:r>
            <a:endParaRPr lang="ko-KR" altLang="en-US" sz="2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790871" y="3627477"/>
            <a:ext cx="4934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다양한 </a:t>
            </a:r>
            <a:r>
              <a:rPr lang="en-US" altLang="ko-KR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Layer Argument </a:t>
            </a:r>
            <a:r>
              <a:rPr lang="ko-KR" altLang="en-US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ko-KR" altLang="en-US" sz="12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486071" y="4121901"/>
            <a:ext cx="4934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Thumbnail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 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</a:t>
            </a:r>
            <a:endParaRPr lang="ko-KR" altLang="en-US" sz="2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790871" y="4586545"/>
            <a:ext cx="4934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정확도를 높이기 위해 </a:t>
            </a:r>
            <a:r>
              <a:rPr lang="en-US" altLang="ko-KR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RNN, CNN </a:t>
            </a:r>
            <a:r>
              <a:rPr lang="ko-KR" altLang="en-US" sz="12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연동 가능성 판단</a:t>
            </a:r>
            <a:endParaRPr lang="ko-KR" altLang="en-US" sz="12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2548437" y="3193814"/>
            <a:ext cx="2319251" cy="714894"/>
          </a:xfrm>
          <a:prstGeom prst="flowChartAlternate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</a:t>
            </a:r>
            <a:endParaRPr lang="ko-KR" altLang="en-US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2368329" y="4387041"/>
            <a:ext cx="1211131" cy="565265"/>
          </a:xfrm>
          <a:prstGeom prst="flowChartAlternate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RNN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순서도: 대체 처리 28"/>
          <p:cNvSpPr/>
          <p:nvPr/>
        </p:nvSpPr>
        <p:spPr>
          <a:xfrm>
            <a:off x="3932385" y="4387041"/>
            <a:ext cx="1211131" cy="565265"/>
          </a:xfrm>
          <a:prstGeom prst="flowChartAlternateProcess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꺾인 연결선 29"/>
          <p:cNvCxnSpPr>
            <a:stCxn id="25" idx="2"/>
            <a:endCxn id="26" idx="0"/>
          </p:cNvCxnSpPr>
          <p:nvPr/>
        </p:nvCxnSpPr>
        <p:spPr>
          <a:xfrm rot="5400000">
            <a:off x="3101813" y="3780790"/>
            <a:ext cx="478333" cy="734168"/>
          </a:xfrm>
          <a:prstGeom prst="bentConnector3">
            <a:avLst/>
          </a:prstGeom>
          <a:ln>
            <a:solidFill>
              <a:schemeClr val="bg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5" idx="2"/>
            <a:endCxn id="29" idx="0"/>
          </p:cNvCxnSpPr>
          <p:nvPr/>
        </p:nvCxnSpPr>
        <p:spPr>
          <a:xfrm rot="16200000" flipH="1">
            <a:off x="3883841" y="3732930"/>
            <a:ext cx="478333" cy="829888"/>
          </a:xfrm>
          <a:prstGeom prst="bentConnector3">
            <a:avLst/>
          </a:prstGeom>
          <a:ln>
            <a:solidFill>
              <a:schemeClr val="bg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902" b="93588" l="77353" r="97817">
                        <a14:foregroundMark x1="82810" y1="91542" x2="82810" y2="91542"/>
                        <a14:foregroundMark x1="87585" y1="87176" x2="87585" y2="87176"/>
                        <a14:foregroundMark x1="92633" y1="89086" x2="92633" y2="8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01" t="83474" r="1530" b="5176"/>
          <a:stretch/>
        </p:blipFill>
        <p:spPr>
          <a:xfrm>
            <a:off x="2815442" y="4184764"/>
            <a:ext cx="1066800" cy="51816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935" b="64393" l="7640" r="82674">
                        <a14:foregroundMark x1="15962" y1="61255" x2="15962" y2="61255"/>
                        <a14:foregroundMark x1="9959" y1="61528" x2="9959" y2="61528"/>
                        <a14:foregroundMark x1="69577" y1="61119" x2="69577" y2="61119"/>
                        <a14:foregroundMark x1="70941" y1="61255" x2="70941" y2="61255"/>
                        <a14:foregroundMark x1="70259" y1="61392" x2="70259" y2="61392"/>
                        <a14:foregroundMark x1="71896" y1="61392" x2="71896" y2="61392"/>
                        <a14:foregroundMark x1="79536" y1="58527" x2="79536" y2="58527"/>
                        <a14:foregroundMark x1="80491" y1="59072" x2="80491" y2="59072"/>
                        <a14:foregroundMark x1="10778" y1="59072" x2="10778" y2="59072"/>
                        <a14:foregroundMark x1="8731" y1="58117" x2="8731" y2="58117"/>
                        <a14:foregroundMark x1="9413" y1="61528" x2="9413" y2="61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6" t="55276" r="16711" b="37043"/>
          <a:stretch/>
        </p:blipFill>
        <p:spPr>
          <a:xfrm>
            <a:off x="3932385" y="4952306"/>
            <a:ext cx="1315079" cy="36576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7" b="35955" l="68919" r="832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28" t="24763" r="14965" b="62801"/>
          <a:stretch/>
        </p:blipFill>
        <p:spPr>
          <a:xfrm>
            <a:off x="4588095" y="4147874"/>
            <a:ext cx="897775" cy="6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2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5362AEF-AAB6-4170-924E-B3D789EE1640}"/>
              </a:ext>
            </a:extLst>
          </p:cNvPr>
          <p:cNvSpPr txBox="1"/>
          <p:nvPr/>
        </p:nvSpPr>
        <p:spPr>
          <a:xfrm>
            <a:off x="3119198" y="2730021"/>
            <a:ext cx="30845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조사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 수집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검증 데이터 수집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2788998" y="2096939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8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05B755-87FA-4563-B571-D6BBC35930B5}"/>
              </a:ext>
            </a:extLst>
          </p:cNvPr>
          <p:cNvSpPr txBox="1"/>
          <p:nvPr/>
        </p:nvSpPr>
        <p:spPr>
          <a:xfrm>
            <a:off x="7270474" y="2730021"/>
            <a:ext cx="30845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알고리즘 테스트 결과</a:t>
            </a:r>
            <a:endParaRPr lang="en-US" altLang="ko-KR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검색한 데이터 결과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383C05-1B5F-4D61-ABC2-993521F8A182}"/>
              </a:ext>
            </a:extLst>
          </p:cNvPr>
          <p:cNvSpPr/>
          <p:nvPr/>
        </p:nvSpPr>
        <p:spPr>
          <a:xfrm>
            <a:off x="6940274" y="2096939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검증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82983B-40B4-4EC5-9D4E-53E26588C83F}"/>
              </a:ext>
            </a:extLst>
          </p:cNvPr>
          <p:cNvSpPr txBox="1"/>
          <p:nvPr/>
        </p:nvSpPr>
        <p:spPr>
          <a:xfrm>
            <a:off x="3119198" y="4561398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2FEED9-E786-48B3-AF8F-247ED4E98FA1}"/>
              </a:ext>
            </a:extLst>
          </p:cNvPr>
          <p:cNvSpPr/>
          <p:nvPr/>
        </p:nvSpPr>
        <p:spPr>
          <a:xfrm>
            <a:off x="2788998" y="3928316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235C79-4A11-429C-8FC4-DCBBD1F8A1F0}"/>
              </a:ext>
            </a:extLst>
          </p:cNvPr>
          <p:cNvSpPr txBox="1"/>
          <p:nvPr/>
        </p:nvSpPr>
        <p:spPr>
          <a:xfrm>
            <a:off x="7270474" y="4561398"/>
            <a:ext cx="30845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개선방안</a:t>
            </a:r>
            <a:endParaRPr lang="en-US" altLang="ko-KR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endParaRPr lang="en-US" altLang="ko-KR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8C0FE0A-7AE0-4366-AF25-745204AC5F02}"/>
              </a:ext>
            </a:extLst>
          </p:cNvPr>
          <p:cNvSpPr/>
          <p:nvPr/>
        </p:nvSpPr>
        <p:spPr>
          <a:xfrm>
            <a:off x="6940274" y="3928316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개선안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C9679F-7F04-430B-AE54-FDE7BC3F55FA}"/>
              </a:ext>
            </a:extLst>
          </p:cNvPr>
          <p:cNvSpPr txBox="1"/>
          <p:nvPr/>
        </p:nvSpPr>
        <p:spPr>
          <a:xfrm>
            <a:off x="2183617" y="967958"/>
            <a:ext cx="8021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cope One" panose="02060403030504020204" pitchFamily="18" charset="0"/>
              </a:rPr>
              <a:t>Contents</a:t>
            </a:r>
            <a:endParaRPr lang="ko-KR" altLang="en-US" sz="4000" dirty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cope One" panose="02060403030504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2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892D03-585D-449F-815B-7EA4782DA496}"/>
              </a:ext>
            </a:extLst>
          </p:cNvPr>
          <p:cNvSpPr txBox="1"/>
          <p:nvPr/>
        </p:nvSpPr>
        <p:spPr>
          <a:xfrm>
            <a:off x="3744606" y="2652570"/>
            <a:ext cx="470271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cope One" panose="02060403030504020204" pitchFamily="18" charset="0"/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38FFC-E3E9-4AAB-8762-E3EC3A1C85D3}"/>
              </a:ext>
            </a:extLst>
          </p:cNvPr>
          <p:cNvSpPr txBox="1"/>
          <p:nvPr/>
        </p:nvSpPr>
        <p:spPr>
          <a:xfrm>
            <a:off x="3745323" y="3682210"/>
            <a:ext cx="470207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유튜브중독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2024. 01. 31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0C8BEA-5B5A-46B4-AC1E-2C7D8BBF12C4}"/>
              </a:ext>
            </a:extLst>
          </p:cNvPr>
          <p:cNvSpPr txBox="1"/>
          <p:nvPr/>
        </p:nvSpPr>
        <p:spPr>
          <a:xfrm>
            <a:off x="795471" y="2048472"/>
            <a:ext cx="3127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pPr algn="l"/>
            <a:r>
              <a:rPr lang="en-US" altLang="ko-KR" sz="3600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600" dirty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6AB70D-FB30-4365-86CF-BD2C7EDAEB7D}"/>
              </a:ext>
            </a:extLst>
          </p:cNvPr>
          <p:cNvSpPr/>
          <p:nvPr/>
        </p:nvSpPr>
        <p:spPr>
          <a:xfrm>
            <a:off x="4775199" y="1315858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4153C3-6899-47DE-B59D-7B93765876BF}"/>
              </a:ext>
            </a:extLst>
          </p:cNvPr>
          <p:cNvSpPr/>
          <p:nvPr/>
        </p:nvSpPr>
        <p:spPr>
          <a:xfrm>
            <a:off x="8381491" y="1315858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CB6DFD-0178-4D6C-B014-4DE3204A362A}"/>
              </a:ext>
            </a:extLst>
          </p:cNvPr>
          <p:cNvSpPr/>
          <p:nvPr/>
        </p:nvSpPr>
        <p:spPr>
          <a:xfrm>
            <a:off x="4775199" y="3664099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5EF0FC-9D1A-4CFE-9002-9CEFED3159E7}"/>
              </a:ext>
            </a:extLst>
          </p:cNvPr>
          <p:cNvSpPr/>
          <p:nvPr/>
        </p:nvSpPr>
        <p:spPr>
          <a:xfrm>
            <a:off x="8381491" y="3664099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093356F-7D70-49E5-BA4C-340FAE4142B7}"/>
              </a:ext>
            </a:extLst>
          </p:cNvPr>
          <p:cNvCxnSpPr/>
          <p:nvPr/>
        </p:nvCxnSpPr>
        <p:spPr>
          <a:xfrm>
            <a:off x="899886" y="2740970"/>
            <a:ext cx="2171700" cy="0"/>
          </a:xfrm>
          <a:prstGeom prst="line">
            <a:avLst/>
          </a:prstGeom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62AEF-AAB6-4170-924E-B3D789EE1640}"/>
              </a:ext>
            </a:extLst>
          </p:cNvPr>
          <p:cNvSpPr txBox="1"/>
          <p:nvPr/>
        </p:nvSpPr>
        <p:spPr>
          <a:xfrm>
            <a:off x="4775198" y="2421771"/>
            <a:ext cx="30845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조사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 수집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검증 데이터 수집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4775199" y="1810603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8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05B755-87FA-4563-B571-D6BBC35930B5}"/>
              </a:ext>
            </a:extLst>
          </p:cNvPr>
          <p:cNvSpPr txBox="1"/>
          <p:nvPr/>
        </p:nvSpPr>
        <p:spPr>
          <a:xfrm>
            <a:off x="8381491" y="2371638"/>
            <a:ext cx="30845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알고리즘 테스트 결과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검색한 데이터 결과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383C05-1B5F-4D61-ABC2-993521F8A182}"/>
              </a:ext>
            </a:extLst>
          </p:cNvPr>
          <p:cNvSpPr/>
          <p:nvPr/>
        </p:nvSpPr>
        <p:spPr>
          <a:xfrm>
            <a:off x="8381491" y="1810636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검증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82983B-40B4-4EC5-9D4E-53E26588C83F}"/>
              </a:ext>
            </a:extLst>
          </p:cNvPr>
          <p:cNvSpPr txBox="1"/>
          <p:nvPr/>
        </p:nvSpPr>
        <p:spPr>
          <a:xfrm>
            <a:off x="4775198" y="4764544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2FEED9-E786-48B3-AF8F-247ED4E98FA1}"/>
              </a:ext>
            </a:extLst>
          </p:cNvPr>
          <p:cNvSpPr/>
          <p:nvPr/>
        </p:nvSpPr>
        <p:spPr>
          <a:xfrm>
            <a:off x="4775198" y="4158844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235C79-4A11-429C-8FC4-DCBBD1F8A1F0}"/>
              </a:ext>
            </a:extLst>
          </p:cNvPr>
          <p:cNvSpPr txBox="1"/>
          <p:nvPr/>
        </p:nvSpPr>
        <p:spPr>
          <a:xfrm>
            <a:off x="8381489" y="4772747"/>
            <a:ext cx="30845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개선방안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C0FE0A-7AE0-4366-AF25-745204AC5F02}"/>
              </a:ext>
            </a:extLst>
          </p:cNvPr>
          <p:cNvSpPr/>
          <p:nvPr/>
        </p:nvSpPr>
        <p:spPr>
          <a:xfrm>
            <a:off x="8381490" y="4155363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개선안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21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81486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676571" y="1113915"/>
            <a:ext cx="4934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</a:t>
            </a:r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고정</a:t>
            </a:r>
            <a:endParaRPr lang="ko-KR" altLang="en-US" sz="2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676571" y="1637135"/>
            <a:ext cx="49348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https://www.youtube.com/results?search_query</a:t>
            </a:r>
            <a:r>
              <a:rPr lang="en-US" altLang="ko-KR" sz="1000" u="sng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en-US" altLang="ko-KR" sz="1100" u="sng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%EA%B2%80%EC%83%89</a:t>
            </a:r>
            <a:endParaRPr lang="ko-KR" altLang="en-US" sz="1100" u="sng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676571" y="1826345"/>
            <a:ext cx="49348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https://www.youtube.com/results?search_query</a:t>
            </a:r>
            <a:r>
              <a:rPr lang="en-US" altLang="ko-KR" sz="1000" u="sng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en-US" altLang="ko-KR" sz="1100" u="sng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%EC%9D%8C%EC%95%85</a:t>
            </a:r>
            <a:endParaRPr lang="ko-KR" altLang="en-US" sz="1100" u="sng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676571" y="2683565"/>
            <a:ext cx="4934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한번에 나오는</a:t>
            </a:r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데이터는 한정 되어 있음</a:t>
            </a:r>
            <a:endParaRPr lang="ko-KR" altLang="en-US" sz="2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676571" y="3637672"/>
            <a:ext cx="4934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데이터를 보려면 </a:t>
            </a:r>
            <a:r>
              <a:rPr lang="ko-KR" altLang="en-US" sz="1600" u="sng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</a:t>
            </a:r>
            <a:r>
              <a:rPr lang="ko-KR" altLang="en-US" sz="11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하여 서버로부터 자료를 요청 해야 함</a:t>
            </a:r>
            <a:endParaRPr lang="ko-KR" altLang="en-US" sz="11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6676571" y="4724325"/>
            <a:ext cx="4934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Selenium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400" u="sng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2400" u="sng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</a:t>
            </a:r>
            <a:endParaRPr lang="en-US" altLang="ko-KR" sz="2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err="1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BeautifulSoup</a:t>
            </a:r>
            <a:r>
              <a:rPr lang="ko-KR" altLang="en-US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ko-KR" altLang="en-US" sz="2400" u="sng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타이틀 추출</a:t>
            </a:r>
            <a:r>
              <a:rPr lang="en-US" altLang="ko-KR" sz="2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sz="2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45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81486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374744" y="783769"/>
            <a:ext cx="1407884" cy="5080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lang="ko-KR" altLang="en-US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66857" y="1828798"/>
            <a:ext cx="1538514" cy="493486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 Driver </a:t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66857" y="3454389"/>
            <a:ext cx="1538514" cy="493486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Scroll</a:t>
            </a:r>
            <a:endParaRPr lang="ko-KR" altLang="en-US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66857" y="2481940"/>
            <a:ext cx="1538514" cy="493486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Search</a:t>
            </a:r>
            <a:endParaRPr lang="ko-KR" altLang="en-US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순서도: 판단 4"/>
          <p:cNvSpPr/>
          <p:nvPr/>
        </p:nvSpPr>
        <p:spPr>
          <a:xfrm>
            <a:off x="6987176" y="4412327"/>
            <a:ext cx="1497875" cy="870851"/>
          </a:xfrm>
          <a:prstGeom prst="flowChartDecision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IF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nd?</a:t>
            </a:r>
            <a:endParaRPr lang="ko-KR" altLang="en-US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782628" y="2162629"/>
            <a:ext cx="1538514" cy="493486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SAVE</a:t>
            </a:r>
            <a:endParaRPr lang="ko-KR" altLang="en-US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82628" y="2888338"/>
            <a:ext cx="1538514" cy="493486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 EXTRACT 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순서도: 문서 18"/>
          <p:cNvSpPr/>
          <p:nvPr/>
        </p:nvSpPr>
        <p:spPr>
          <a:xfrm>
            <a:off x="9782628" y="3675748"/>
            <a:ext cx="1538514" cy="751114"/>
          </a:xfrm>
          <a:prstGeom prst="flowChartDocumen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 DATA</a:t>
            </a:r>
            <a:endParaRPr lang="ko-KR" altLang="en-US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82628" y="4688097"/>
            <a:ext cx="1538514" cy="493486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CSV SAVE</a:t>
            </a:r>
            <a:endParaRPr lang="ko-KR" altLang="en-US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847943" y="5617009"/>
            <a:ext cx="1407884" cy="5080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</a:t>
            </a:r>
            <a:endParaRPr lang="ko-KR" altLang="en-US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5" name="꺾인 연결선 24"/>
          <p:cNvCxnSpPr>
            <a:stCxn id="2" idx="2"/>
            <a:endCxn id="4" idx="0"/>
          </p:cNvCxnSpPr>
          <p:nvPr/>
        </p:nvCxnSpPr>
        <p:spPr>
          <a:xfrm rot="5400000">
            <a:off x="8138886" y="888998"/>
            <a:ext cx="537028" cy="134257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4" idx="2"/>
            <a:endCxn id="16" idx="0"/>
          </p:cNvCxnSpPr>
          <p:nvPr/>
        </p:nvCxnSpPr>
        <p:spPr>
          <a:xfrm>
            <a:off x="7736114" y="2322284"/>
            <a:ext cx="0" cy="1596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2"/>
            <a:endCxn id="14" idx="0"/>
          </p:cNvCxnSpPr>
          <p:nvPr/>
        </p:nvCxnSpPr>
        <p:spPr>
          <a:xfrm>
            <a:off x="7736114" y="2975426"/>
            <a:ext cx="0" cy="478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4" idx="2"/>
            <a:endCxn id="5" idx="0"/>
          </p:cNvCxnSpPr>
          <p:nvPr/>
        </p:nvCxnSpPr>
        <p:spPr>
          <a:xfrm>
            <a:off x="7736114" y="3947875"/>
            <a:ext cx="0" cy="4644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5" idx="3"/>
            <a:endCxn id="14" idx="3"/>
          </p:cNvCxnSpPr>
          <p:nvPr/>
        </p:nvCxnSpPr>
        <p:spPr>
          <a:xfrm flipV="1">
            <a:off x="8485051" y="3701132"/>
            <a:ext cx="20320" cy="1146621"/>
          </a:xfrm>
          <a:prstGeom prst="bentConnector3">
            <a:avLst>
              <a:gd name="adj1" fmla="val 1225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5" idx="2"/>
            <a:endCxn id="17" idx="0"/>
          </p:cNvCxnSpPr>
          <p:nvPr/>
        </p:nvCxnSpPr>
        <p:spPr>
          <a:xfrm rot="5400000" flipH="1" flipV="1">
            <a:off x="7583724" y="2315018"/>
            <a:ext cx="3120549" cy="2815771"/>
          </a:xfrm>
          <a:prstGeom prst="bentConnector5">
            <a:avLst>
              <a:gd name="adj1" fmla="val -7326"/>
              <a:gd name="adj2" fmla="val 49639"/>
              <a:gd name="adj3" fmla="val 10732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7" idx="2"/>
            <a:endCxn id="18" idx="0"/>
          </p:cNvCxnSpPr>
          <p:nvPr/>
        </p:nvCxnSpPr>
        <p:spPr>
          <a:xfrm>
            <a:off x="10551885" y="2656115"/>
            <a:ext cx="0" cy="2322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8" idx="2"/>
            <a:endCxn id="19" idx="0"/>
          </p:cNvCxnSpPr>
          <p:nvPr/>
        </p:nvCxnSpPr>
        <p:spPr>
          <a:xfrm>
            <a:off x="10551885" y="3381824"/>
            <a:ext cx="0" cy="2939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9" idx="2"/>
            <a:endCxn id="20" idx="0"/>
          </p:cNvCxnSpPr>
          <p:nvPr/>
        </p:nvCxnSpPr>
        <p:spPr>
          <a:xfrm>
            <a:off x="10551885" y="4377205"/>
            <a:ext cx="0" cy="3108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0" idx="2"/>
            <a:endCxn id="21" idx="0"/>
          </p:cNvCxnSpPr>
          <p:nvPr/>
        </p:nvCxnSpPr>
        <p:spPr>
          <a:xfrm>
            <a:off x="10551885" y="5181583"/>
            <a:ext cx="0" cy="435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254340" y="444940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36269" y="521463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73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81000"/>
            <a:ext cx="5774531" cy="3695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2848356"/>
            <a:ext cx="5689600" cy="36413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79067" y="4076700"/>
            <a:ext cx="2606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Scroll Function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82972" y="2325136"/>
            <a:ext cx="3112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 Function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20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94976A-BB38-4556-B97F-2A720D041D0B}"/>
              </a:ext>
            </a:extLst>
          </p:cNvPr>
          <p:cNvCxnSpPr>
            <a:cxnSpLocks/>
          </p:cNvCxnSpPr>
          <p:nvPr/>
        </p:nvCxnSpPr>
        <p:spPr>
          <a:xfrm>
            <a:off x="0" y="1638300"/>
            <a:ext cx="12192000" cy="0"/>
          </a:xfrm>
          <a:prstGeom prst="line">
            <a:avLst/>
          </a:prstGeom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AE2846-48C0-4A22-ACA7-E25270248868}"/>
              </a:ext>
            </a:extLst>
          </p:cNvPr>
          <p:cNvCxnSpPr>
            <a:cxnSpLocks/>
          </p:cNvCxnSpPr>
          <p:nvPr/>
        </p:nvCxnSpPr>
        <p:spPr>
          <a:xfrm>
            <a:off x="0" y="5219700"/>
            <a:ext cx="12192000" cy="0"/>
          </a:xfrm>
          <a:prstGeom prst="line">
            <a:avLst/>
          </a:prstGeom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95858"/>
              </p:ext>
            </p:extLst>
          </p:nvPr>
        </p:nvGraphicFramePr>
        <p:xfrm>
          <a:off x="5791391" y="641349"/>
          <a:ext cx="5752907" cy="4761084"/>
        </p:xfrm>
        <a:graphic>
          <a:graphicData uri="http://schemas.openxmlformats.org/drawingml/2006/table">
            <a:tbl>
              <a:tblPr/>
              <a:tblGrid>
                <a:gridCol w="4639440">
                  <a:extLst>
                    <a:ext uri="{9D8B030D-6E8A-4147-A177-3AD203B41FA5}">
                      <a16:colId xmlns:a16="http://schemas.microsoft.com/office/drawing/2014/main" val="2607063267"/>
                    </a:ext>
                  </a:extLst>
                </a:gridCol>
                <a:gridCol w="1113467">
                  <a:extLst>
                    <a:ext uri="{9D8B030D-6E8A-4147-A177-3AD203B41FA5}">
                      <a16:colId xmlns:a16="http://schemas.microsoft.com/office/drawing/2014/main" val="3143595693"/>
                    </a:ext>
                  </a:extLst>
                </a:gridCol>
              </a:tblGrid>
              <a:tr h="1787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titles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975770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 남친은 고양이  라라 라이프의 필수 애완동물 가젯과 꿀팁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5736"/>
                  </a:ext>
                </a:extLst>
              </a:tr>
              <a:tr h="43708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애교만점 늑대   강아지랑 놀다보니 자기가 강아지인 줄 아는 늑대     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KBS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주주클럽        방송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396717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광족들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새 멤버 공개 학교에서 애완동물 키우기 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46201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동물을 사랑하는 할머니 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Thug Life Grandma Is A Legit Animal Lover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095206"/>
                  </a:ext>
                </a:extLst>
              </a:tr>
              <a:tr h="43708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반려동물을 돌보는 방법  가난한 애완동물이 부자가 됐어요  라라 라이프의 반려동물 주인들을 위한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가젯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43821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반려동물 관련 직업을 갖고 싶다면 주목  펫 고등학교가 따로 있다고   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Shorts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046943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물에 젖은 종이 빨대처럼 흐물흐물 거리는 애완동물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83224"/>
                  </a:ext>
                </a:extLst>
              </a:tr>
              <a:tr h="1787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asmr shorts pet dog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애완 동물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833285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심장을 강타하는 귀여운 동물  마리    애완동물  반려동물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083925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애완견  비글  아시나요  애완동물  반려동물  강아지  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shorts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097791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요즘 키우는 사람들이 늘고 있는 애완동물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 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클로버더빙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951806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못 생겨진 주인 얼굴을 본  강아지의 귀여운 반응  반전주의 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887417"/>
                  </a:ext>
                </a:extLst>
              </a:tr>
              <a:tr h="2940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만든  오늘 봐야 할   가지 귀여운 애완동물 슬라이드쇼  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582383"/>
                  </a:ext>
                </a:extLst>
              </a:tr>
              <a:tr h="1787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웃긴 동물들 모음  탄    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pets</a:t>
                      </a:r>
                    </a:p>
                  </a:txBody>
                  <a:tcPr marL="8124" marR="8124" marT="81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8939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1111346" y="3167390"/>
            <a:ext cx="3568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Crawling_Data.csv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559894" y="5531899"/>
            <a:ext cx="215900" cy="2159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solidFill>
                <a:srgbClr val="F5E4C3"/>
              </a:solidFill>
              <a:latin typeface="+mj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559894" y="5843127"/>
            <a:ext cx="215900" cy="2159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solidFill>
                <a:srgbClr val="F5E4C3"/>
              </a:solidFill>
              <a:latin typeface="+mj-lt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59894" y="6136432"/>
            <a:ext cx="215900" cy="2159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solidFill>
                <a:srgbClr val="F5E4C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217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51541A-F0F2-4F80-98A5-7C1CA9EC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6" y="190366"/>
            <a:ext cx="10538347" cy="6553334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3" name="크롤링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9900" y="374210"/>
            <a:ext cx="8648700" cy="5582090"/>
          </a:xfrm>
          <a:prstGeom prst="roundRect">
            <a:avLst>
              <a:gd name="adj" fmla="val 164"/>
            </a:avLst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3635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0C8BEA-5B5A-46B4-AC1E-2C7D8BBF12C4}"/>
              </a:ext>
            </a:extLst>
          </p:cNvPr>
          <p:cNvSpPr txBox="1"/>
          <p:nvPr/>
        </p:nvSpPr>
        <p:spPr>
          <a:xfrm>
            <a:off x="795471" y="2048472"/>
            <a:ext cx="3127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EEE5E0"/>
                </a:solidFill>
                <a:latin typeface="+mj-lt"/>
                <a:cs typeface="Scope One" panose="02060403030504020204" pitchFamily="18" charset="0"/>
              </a:defRPr>
            </a:lvl1pPr>
          </a:lstStyle>
          <a:p>
            <a:pPr algn="l"/>
            <a:r>
              <a:rPr lang="en-US" altLang="ko-KR" sz="3600" dirty="0" smtClean="0">
                <a:solidFill>
                  <a:srgbClr val="F5E4C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600" dirty="0">
              <a:solidFill>
                <a:srgbClr val="F5E4C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6AB70D-FB30-4365-86CF-BD2C7EDAEB7D}"/>
              </a:ext>
            </a:extLst>
          </p:cNvPr>
          <p:cNvSpPr/>
          <p:nvPr/>
        </p:nvSpPr>
        <p:spPr>
          <a:xfrm>
            <a:off x="4775199" y="1315858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4153C3-6899-47DE-B59D-7B93765876BF}"/>
              </a:ext>
            </a:extLst>
          </p:cNvPr>
          <p:cNvSpPr/>
          <p:nvPr/>
        </p:nvSpPr>
        <p:spPr>
          <a:xfrm>
            <a:off x="8381491" y="1315858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CB6DFD-0178-4D6C-B014-4DE3204A362A}"/>
              </a:ext>
            </a:extLst>
          </p:cNvPr>
          <p:cNvSpPr/>
          <p:nvPr/>
        </p:nvSpPr>
        <p:spPr>
          <a:xfrm>
            <a:off x="4775199" y="3664099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5EF0FC-9D1A-4CFE-9002-9CEFED3159E7}"/>
              </a:ext>
            </a:extLst>
          </p:cNvPr>
          <p:cNvSpPr/>
          <p:nvPr/>
        </p:nvSpPr>
        <p:spPr>
          <a:xfrm>
            <a:off x="8381491" y="3664099"/>
            <a:ext cx="321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093356F-7D70-49E5-BA4C-340FAE4142B7}"/>
              </a:ext>
            </a:extLst>
          </p:cNvPr>
          <p:cNvCxnSpPr/>
          <p:nvPr/>
        </p:nvCxnSpPr>
        <p:spPr>
          <a:xfrm>
            <a:off x="899886" y="2740970"/>
            <a:ext cx="2171700" cy="0"/>
          </a:xfrm>
          <a:prstGeom prst="line">
            <a:avLst/>
          </a:prstGeom>
          <a:ln>
            <a:solidFill>
              <a:srgbClr val="F5E4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362AEF-AAB6-4170-924E-B3D789EE1640}"/>
              </a:ext>
            </a:extLst>
          </p:cNvPr>
          <p:cNvSpPr txBox="1"/>
          <p:nvPr/>
        </p:nvSpPr>
        <p:spPr>
          <a:xfrm>
            <a:off x="4775198" y="2421771"/>
            <a:ext cx="30845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조사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 수집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검증 데이터 수집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F27C05-7775-4D4D-BC4A-92C72A19A6BA}"/>
              </a:ext>
            </a:extLst>
          </p:cNvPr>
          <p:cNvSpPr/>
          <p:nvPr/>
        </p:nvSpPr>
        <p:spPr>
          <a:xfrm>
            <a:off x="4775199" y="1810603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800" dirty="0" err="1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05B755-87FA-4563-B571-D6BBC35930B5}"/>
              </a:ext>
            </a:extLst>
          </p:cNvPr>
          <p:cNvSpPr txBox="1"/>
          <p:nvPr/>
        </p:nvSpPr>
        <p:spPr>
          <a:xfrm>
            <a:off x="8381491" y="2371638"/>
            <a:ext cx="30845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알고리즘 테스트 결과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검색한 데이터 결과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383C05-1B5F-4D61-ABC2-993521F8A182}"/>
              </a:ext>
            </a:extLst>
          </p:cNvPr>
          <p:cNvSpPr/>
          <p:nvPr/>
        </p:nvSpPr>
        <p:spPr>
          <a:xfrm>
            <a:off x="8381491" y="1810636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검증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82983B-40B4-4EC5-9D4E-53E26588C83F}"/>
              </a:ext>
            </a:extLst>
          </p:cNvPr>
          <p:cNvSpPr txBox="1"/>
          <p:nvPr/>
        </p:nvSpPr>
        <p:spPr>
          <a:xfrm>
            <a:off x="4775198" y="4764544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en-US" altLang="ko-KR" sz="1400" dirty="0" smtClean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</a:t>
            </a:r>
            <a:endParaRPr lang="ko-KR" altLang="en-US" sz="14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2FEED9-E786-48B3-AF8F-247ED4E98FA1}"/>
              </a:ext>
            </a:extLst>
          </p:cNvPr>
          <p:cNvSpPr/>
          <p:nvPr/>
        </p:nvSpPr>
        <p:spPr>
          <a:xfrm>
            <a:off x="4775198" y="4158844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F5E4C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</a:t>
            </a:r>
            <a:endParaRPr lang="ko-KR" altLang="en-US" sz="2800" dirty="0">
              <a:solidFill>
                <a:srgbClr val="F5E4C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235C79-4A11-429C-8FC4-DCBBD1F8A1F0}"/>
              </a:ext>
            </a:extLst>
          </p:cNvPr>
          <p:cNvSpPr txBox="1"/>
          <p:nvPr/>
        </p:nvSpPr>
        <p:spPr>
          <a:xfrm>
            <a:off x="8381489" y="4772747"/>
            <a:ext cx="308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개선방안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C0FE0A-7AE0-4366-AF25-745204AC5F02}"/>
              </a:ext>
            </a:extLst>
          </p:cNvPr>
          <p:cNvSpPr/>
          <p:nvPr/>
        </p:nvSpPr>
        <p:spPr>
          <a:xfrm>
            <a:off x="8381490" y="4155363"/>
            <a:ext cx="3084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개선안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68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2B37"/>
        </a:soli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F5E4C3"/>
            </a:solidFill>
            <a:latin typeface="+mj-lt"/>
          </a:defRPr>
        </a:defPPr>
      </a:lstStyle>
    </a:spDef>
    <a:lnDef>
      <a:spPr>
        <a:ln>
          <a:solidFill>
            <a:srgbClr val="F5E4C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640</Words>
  <Application>Microsoft Office PowerPoint</Application>
  <PresentationFormat>와이드스크린</PresentationFormat>
  <Paragraphs>210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Arial Unicode MS</vt:lpstr>
      <vt:lpstr>Scope One</vt:lpstr>
      <vt:lpstr>나눔스퀘어_ac Bold</vt:lpstr>
      <vt:lpstr>Wingdings</vt:lpstr>
      <vt:lpstr>나눔스퀘어</vt:lpstr>
      <vt:lpstr>나눔스퀘어 ExtraBold</vt:lpstr>
      <vt:lpstr>Bebas Neue</vt:lpstr>
      <vt:lpstr>맑은 고딕</vt:lpstr>
      <vt:lpstr>Poppins Light</vt:lpstr>
      <vt:lpstr>Arial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root</cp:lastModifiedBy>
  <cp:revision>230</cp:revision>
  <dcterms:created xsi:type="dcterms:W3CDTF">2019-04-06T05:20:47Z</dcterms:created>
  <dcterms:modified xsi:type="dcterms:W3CDTF">2024-01-30T06:16:41Z</dcterms:modified>
</cp:coreProperties>
</file>